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13"/>
  </p:notesMasterIdLst>
  <p:handoutMasterIdLst>
    <p:handoutMasterId r:id="rId14"/>
  </p:handoutMasterIdLst>
  <p:sldIdLst>
    <p:sldId id="1431" r:id="rId4"/>
    <p:sldId id="1519" r:id="rId5"/>
    <p:sldId id="1508" r:id="rId6"/>
    <p:sldId id="1532" r:id="rId7"/>
    <p:sldId id="1540" r:id="rId8"/>
    <p:sldId id="1536" r:id="rId9"/>
    <p:sldId id="1529" r:id="rId10"/>
    <p:sldId id="1530" r:id="rId11"/>
    <p:sldId id="1479" r:id="rId12"/>
  </p:sldIdLst>
  <p:sldSz cx="9144000" cy="6858000" type="screen4x3"/>
  <p:notesSz cx="7010400" cy="92964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8"/>
    <p:restoredTop sz="94660"/>
  </p:normalViewPr>
  <p:slideViewPr>
    <p:cSldViewPr showGuides="1">
      <p:cViewPr varScale="1">
        <p:scale>
          <a:sx n="82" d="100"/>
          <a:sy n="82" d="100"/>
        </p:scale>
        <p:origin x="1579" y="62"/>
      </p:cViewPr>
      <p:guideLst>
        <p:guide orient="horz" pos="2168"/>
        <p:guide pos="2880"/>
      </p:guideLst>
    </p:cSldViewPr>
  </p:slideViewPr>
  <p:outlineViewPr>
    <p:cViewPr>
      <p:scale>
        <a:sx n="33" d="100"/>
        <a:sy n="33" d="100"/>
      </p:scale>
      <p:origin x="216" y="0"/>
    </p:cViewPr>
  </p:outlineViewPr>
  <p:notesTextViewPr>
    <p:cViewPr>
      <p:scale>
        <a:sx n="66" d="100"/>
        <a:sy n="66"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22" name="Rectangle 2"/>
          <p:cNvSpPr>
            <a:spLocks noGrp="1" noChangeArrowheads="1"/>
          </p:cNvSpPr>
          <p:nvPr>
            <p:ph type="hdr" sz="quarter"/>
          </p:nvPr>
        </p:nvSpPr>
        <p:spPr bwMode="auto">
          <a:xfrm>
            <a:off x="0" y="0"/>
            <a:ext cx="3039463" cy="465138"/>
          </a:xfrm>
          <a:prstGeom prst="rect">
            <a:avLst/>
          </a:prstGeom>
          <a:noFill/>
          <a:ln w="9525">
            <a:noFill/>
            <a:miter lim="800000"/>
          </a:ln>
          <a:effectLst/>
        </p:spPr>
        <p:txBody>
          <a:bodyPr vert="horz" wrap="square" lIns="91376" tIns="45688" rIns="91376" bIns="45688" numCol="1" anchor="t" anchorCtr="0" compatLnSpc="1"/>
          <a:lstStyle>
            <a:lvl1pPr eaLnBrk="0" hangingPunct="0">
              <a:defRPr sz="1200">
                <a:latin typeface="Arial" panose="020B0604020202020204" pitchFamily="34" charset="0"/>
                <a:ea typeface="MS PGothic" panose="020B0600070205080204" pitchFamily="34" charset="-128"/>
                <a:cs typeface="+mn-cs"/>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235523" name="Rectangle 3"/>
          <p:cNvSpPr>
            <a:spLocks noGrp="1" noChangeArrowheads="1"/>
          </p:cNvSpPr>
          <p:nvPr>
            <p:ph type="dt" sz="quarter" idx="1"/>
          </p:nvPr>
        </p:nvSpPr>
        <p:spPr bwMode="auto">
          <a:xfrm>
            <a:off x="3969315" y="0"/>
            <a:ext cx="3039463" cy="465138"/>
          </a:xfrm>
          <a:prstGeom prst="rect">
            <a:avLst/>
          </a:prstGeom>
          <a:noFill/>
          <a:ln w="9525">
            <a:noFill/>
            <a:miter lim="800000"/>
          </a:ln>
          <a:effectLst/>
        </p:spPr>
        <p:txBody>
          <a:bodyPr vert="horz" wrap="square" lIns="91376" tIns="45688" rIns="91376" bIns="45688" numCol="1" anchor="t" anchorCtr="0" compatLnSpc="1"/>
          <a:lstStyle>
            <a:lvl1pPr algn="r" eaLnBrk="0" hangingPunct="0">
              <a:defRPr sz="1200">
                <a:latin typeface="Arial" panose="020B0604020202020204" pitchFamily="34" charset="0"/>
                <a:ea typeface="MS PGothic" panose="020B0600070205080204" pitchFamily="34" charset="-128"/>
                <a:cs typeface="+mn-cs"/>
              </a:defRPr>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235524" name="Rectangle 4"/>
          <p:cNvSpPr>
            <a:spLocks noGrp="1" noChangeArrowheads="1"/>
          </p:cNvSpPr>
          <p:nvPr>
            <p:ph type="ftr" sz="quarter" idx="2"/>
          </p:nvPr>
        </p:nvSpPr>
        <p:spPr bwMode="auto">
          <a:xfrm>
            <a:off x="0" y="8829675"/>
            <a:ext cx="3039463" cy="465138"/>
          </a:xfrm>
          <a:prstGeom prst="rect">
            <a:avLst/>
          </a:prstGeom>
          <a:noFill/>
          <a:ln w="9525">
            <a:noFill/>
            <a:miter lim="800000"/>
          </a:ln>
          <a:effectLst/>
        </p:spPr>
        <p:txBody>
          <a:bodyPr vert="horz" wrap="square" lIns="91376" tIns="45688" rIns="91376" bIns="45688" numCol="1" anchor="b" anchorCtr="0" compatLnSpc="1"/>
          <a:lstStyle>
            <a:lvl1pPr eaLnBrk="0" hangingPunct="0">
              <a:defRPr sz="1200">
                <a:latin typeface="Arial" panose="020B0604020202020204" pitchFamily="34" charset="0"/>
                <a:ea typeface="MS PGothic" panose="020B0600070205080204" pitchFamily="34" charset="-128"/>
                <a:cs typeface="+mn-cs"/>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235525" name="Rectangle 5"/>
          <p:cNvSpPr>
            <a:spLocks noGrp="1" noChangeArrowheads="1"/>
          </p:cNvSpPr>
          <p:nvPr>
            <p:ph type="sldNum" sz="quarter" idx="3"/>
          </p:nvPr>
        </p:nvSpPr>
        <p:spPr bwMode="auto">
          <a:xfrm>
            <a:off x="3969315" y="8829675"/>
            <a:ext cx="3039463" cy="465138"/>
          </a:xfrm>
          <a:prstGeom prst="rect">
            <a:avLst/>
          </a:prstGeom>
          <a:noFill/>
          <a:ln w="9525">
            <a:noFill/>
            <a:miter lim="800000"/>
          </a:ln>
          <a:effectLst/>
        </p:spPr>
        <p:txBody>
          <a:bodyPr vert="horz" wrap="square" lIns="91376" tIns="45688" rIns="91376" bIns="45688" numCol="1" anchor="b" anchorCtr="0" compatLnSpc="1"/>
          <a:lstStyle/>
          <a:p>
            <a:pPr lvl="0" algn="r">
              <a:buNone/>
            </a:pPr>
            <a:fld id="{9A0DB2DC-4C9A-4742-B13C-FB6460FD3503}" type="slidenum">
              <a:rPr lang="en-US" altLang="en-US" sz="1200" dirty="0"/>
              <a:t>‹#›</a:t>
            </a:fld>
            <a:endParaRPr lang="en-US"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9463" cy="463550"/>
          </a:xfrm>
          <a:prstGeom prst="rect">
            <a:avLst/>
          </a:prstGeom>
          <a:noFill/>
          <a:ln w="9525">
            <a:noFill/>
            <a:miter lim="800000"/>
          </a:ln>
        </p:spPr>
        <p:txBody>
          <a:bodyPr vert="horz" wrap="square" lIns="86642" tIns="43322" rIns="86642" bIns="43322" numCol="1" anchor="t" anchorCtr="0" compatLnSpc="1"/>
          <a:lstStyle>
            <a:lvl1pPr defTabSz="866775" eaLnBrk="0" hangingPunct="0">
              <a:defRPr sz="1100">
                <a:latin typeface="Arial" panose="020B0604020202020204" pitchFamily="34" charset="0"/>
                <a:ea typeface="MS PGothic" panose="020B0600070205080204" pitchFamily="34" charset="-128"/>
                <a:cs typeface="+mn-cs"/>
              </a:defRPr>
            </a:lvl1pPr>
          </a:lstStyle>
          <a:p>
            <a:pPr marL="0" marR="0" lvl="0" indent="0" algn="l" defTabSz="866775" rtl="0" eaLnBrk="0" fontAlgn="base" latinLnBrk="0" hangingPunct="0">
              <a:lnSpc>
                <a:spcPct val="100000"/>
              </a:lnSpc>
              <a:spcBef>
                <a:spcPct val="0"/>
              </a:spcBef>
              <a:spcAft>
                <a:spcPct val="0"/>
              </a:spcAft>
              <a:buClrTx/>
              <a:buSzTx/>
              <a:buFontTx/>
              <a:buNone/>
              <a:defRPr/>
            </a:pPr>
            <a:endParaRPr kumimoji="0" lang="en-US" sz="11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13315" name="Rectangle 3"/>
          <p:cNvSpPr>
            <a:spLocks noGrp="1" noChangeArrowheads="1"/>
          </p:cNvSpPr>
          <p:nvPr>
            <p:ph type="dt" idx="1"/>
          </p:nvPr>
        </p:nvSpPr>
        <p:spPr bwMode="auto">
          <a:xfrm>
            <a:off x="3970938" y="0"/>
            <a:ext cx="3039463" cy="463550"/>
          </a:xfrm>
          <a:prstGeom prst="rect">
            <a:avLst/>
          </a:prstGeom>
          <a:noFill/>
          <a:ln w="9525">
            <a:noFill/>
            <a:miter lim="800000"/>
          </a:ln>
        </p:spPr>
        <p:txBody>
          <a:bodyPr vert="horz" wrap="square" lIns="86642" tIns="43322" rIns="86642" bIns="43322" numCol="1" anchor="t" anchorCtr="0" compatLnSpc="1"/>
          <a:lstStyle>
            <a:lvl1pPr algn="r" defTabSz="866775" eaLnBrk="0" hangingPunct="0">
              <a:defRPr sz="1100">
                <a:latin typeface="Arial" panose="020B0604020202020204" pitchFamily="34" charset="0"/>
                <a:ea typeface="MS PGothic" panose="020B0600070205080204" pitchFamily="34" charset="-128"/>
                <a:cs typeface="+mn-cs"/>
              </a:defRPr>
            </a:lvl1pPr>
          </a:lstStyle>
          <a:p>
            <a:pPr marL="0" marR="0" lvl="0" indent="0" algn="r" defTabSz="866775" rtl="0" eaLnBrk="0" fontAlgn="base" latinLnBrk="0" hangingPunct="0">
              <a:lnSpc>
                <a:spcPct val="100000"/>
              </a:lnSpc>
              <a:spcBef>
                <a:spcPct val="0"/>
              </a:spcBef>
              <a:spcAft>
                <a:spcPct val="0"/>
              </a:spcAft>
              <a:buClrTx/>
              <a:buSzTx/>
              <a:buFontTx/>
              <a:buNone/>
              <a:defRPr/>
            </a:pPr>
            <a:endParaRPr kumimoji="0" lang="en-US" sz="11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48132" name="Rectangle 4"/>
          <p:cNvSpPr>
            <a:spLocks noGrp="1" noRot="1" noChangeAspect="1" noTextEdit="1"/>
          </p:cNvSpPr>
          <p:nvPr>
            <p:ph type="sldImg" idx="2"/>
          </p:nvPr>
        </p:nvSpPr>
        <p:spPr>
          <a:xfrm>
            <a:off x="1181100" y="698500"/>
            <a:ext cx="4648200" cy="3486150"/>
          </a:xfrm>
          <a:prstGeom prst="rect">
            <a:avLst/>
          </a:prstGeom>
          <a:noFill/>
          <a:ln w="9525" cap="flat" cmpd="sng">
            <a:solidFill>
              <a:srgbClr val="000000"/>
            </a:solidFill>
            <a:prstDash val="solid"/>
            <a:miter/>
            <a:headEnd type="none" w="med" len="med"/>
            <a:tailEnd type="none" w="med" len="med"/>
          </a:ln>
        </p:spPr>
      </p:sp>
      <p:sp>
        <p:nvSpPr>
          <p:cNvPr id="13317" name="Rectangle 5"/>
          <p:cNvSpPr>
            <a:spLocks noGrp="1" noChangeArrowheads="1"/>
          </p:cNvSpPr>
          <p:nvPr>
            <p:ph type="body" sz="quarter" idx="3"/>
          </p:nvPr>
        </p:nvSpPr>
        <p:spPr bwMode="auto">
          <a:xfrm>
            <a:off x="934720" y="4416426"/>
            <a:ext cx="5140960" cy="4183063"/>
          </a:xfrm>
          <a:prstGeom prst="rect">
            <a:avLst/>
          </a:prstGeom>
          <a:noFill/>
          <a:ln w="9525">
            <a:noFill/>
            <a:miter lim="800000"/>
          </a:ln>
        </p:spPr>
        <p:txBody>
          <a:bodyPr vert="horz" wrap="square" lIns="86642" tIns="43322" rIns="86642" bIns="43322"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Fifth level</a:t>
            </a:r>
          </a:p>
        </p:txBody>
      </p:sp>
      <p:sp>
        <p:nvSpPr>
          <p:cNvPr id="13318" name="Rectangle 6"/>
          <p:cNvSpPr>
            <a:spLocks noGrp="1" noChangeArrowheads="1"/>
          </p:cNvSpPr>
          <p:nvPr>
            <p:ph type="ftr" sz="quarter" idx="4"/>
          </p:nvPr>
        </p:nvSpPr>
        <p:spPr bwMode="auto">
          <a:xfrm>
            <a:off x="0" y="8832850"/>
            <a:ext cx="3039463" cy="463550"/>
          </a:xfrm>
          <a:prstGeom prst="rect">
            <a:avLst/>
          </a:prstGeom>
          <a:noFill/>
          <a:ln w="9525">
            <a:noFill/>
            <a:miter lim="800000"/>
          </a:ln>
        </p:spPr>
        <p:txBody>
          <a:bodyPr vert="horz" wrap="square" lIns="86642" tIns="43322" rIns="86642" bIns="43322" numCol="1" anchor="b" anchorCtr="0" compatLnSpc="1"/>
          <a:lstStyle>
            <a:lvl1pPr defTabSz="866775" eaLnBrk="0" hangingPunct="0">
              <a:defRPr sz="1100">
                <a:latin typeface="Arial" panose="020B0604020202020204" pitchFamily="34" charset="0"/>
                <a:ea typeface="MS PGothic" panose="020B0600070205080204" pitchFamily="34" charset="-128"/>
                <a:cs typeface="+mn-cs"/>
              </a:defRPr>
            </a:lvl1pPr>
          </a:lstStyle>
          <a:p>
            <a:pPr marL="0" marR="0" lvl="0" indent="0" algn="l" defTabSz="866775" rtl="0" eaLnBrk="0" fontAlgn="base" latinLnBrk="0" hangingPunct="0">
              <a:lnSpc>
                <a:spcPct val="100000"/>
              </a:lnSpc>
              <a:spcBef>
                <a:spcPct val="0"/>
              </a:spcBef>
              <a:spcAft>
                <a:spcPct val="0"/>
              </a:spcAft>
              <a:buClrTx/>
              <a:buSzTx/>
              <a:buFontTx/>
              <a:buNone/>
              <a:defRPr/>
            </a:pPr>
            <a:endParaRPr kumimoji="0" lang="en-US" sz="11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13319" name="Rectangle 7"/>
          <p:cNvSpPr>
            <a:spLocks noGrp="1" noChangeArrowheads="1"/>
          </p:cNvSpPr>
          <p:nvPr>
            <p:ph type="sldNum" sz="quarter" idx="5"/>
          </p:nvPr>
        </p:nvSpPr>
        <p:spPr bwMode="auto">
          <a:xfrm>
            <a:off x="3970938" y="8832850"/>
            <a:ext cx="3039463" cy="463550"/>
          </a:xfrm>
          <a:prstGeom prst="rect">
            <a:avLst/>
          </a:prstGeom>
          <a:noFill/>
          <a:ln w="9525">
            <a:noFill/>
            <a:miter lim="800000"/>
          </a:ln>
        </p:spPr>
        <p:txBody>
          <a:bodyPr vert="horz" wrap="square" lIns="86642" tIns="43322" rIns="86642" bIns="43322" numCol="1" anchor="b" anchorCtr="0" compatLnSpc="1"/>
          <a:lstStyle/>
          <a:p>
            <a:pPr lvl="0" algn="r" defTabSz="866775">
              <a:buNone/>
            </a:pPr>
            <a:fld id="{9A0DB2DC-4C9A-4742-B13C-FB6460FD3503}" type="slidenum">
              <a:rPr lang="en-US" altLang="en-US" sz="1100" dirty="0"/>
              <a:t>‹#›</a:t>
            </a:fld>
            <a:endParaRPr lang="en-US" altLang="en-US" sz="11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425575" y="1162050"/>
            <a:ext cx="4183063" cy="3136900"/>
          </a:xfrm>
        </p:spPr>
      </p:sp>
      <p:sp>
        <p:nvSpPr>
          <p:cNvPr id="49155" name="Notes Placeholder 2"/>
          <p:cNvSpPr>
            <a:spLocks noGrp="1"/>
          </p:cNvSpPr>
          <p:nvPr>
            <p:ph type="body" idx="1"/>
          </p:nvPr>
        </p:nvSpPr>
        <p:spPr/>
        <p:txBody>
          <a:bodyPr wrap="square" lIns="86642" tIns="43322" rIns="86642" bIns="43322" anchor="t"/>
          <a:lstStyle/>
          <a:p>
            <a:pPr lvl="0"/>
            <a:endParaRPr lang="en-US" altLang="en-US" dirty="0"/>
          </a:p>
        </p:txBody>
      </p:sp>
      <p:sp>
        <p:nvSpPr>
          <p:cNvPr id="49156" name="Slide Number Placeholder 3"/>
          <p:cNvSpPr txBox="1">
            <a:spLocks noGrp="1"/>
          </p:cNvSpPr>
          <p:nvPr>
            <p:ph type="sldNum" sz="quarter"/>
          </p:nvPr>
        </p:nvSpPr>
        <p:spPr>
          <a:xfrm>
            <a:off x="3970938" y="8832850"/>
            <a:ext cx="3039462" cy="463550"/>
          </a:xfrm>
          <a:prstGeom prst="rect">
            <a:avLst/>
          </a:prstGeom>
          <a:noFill/>
          <a:ln w="9525">
            <a:noFill/>
          </a:ln>
        </p:spPr>
        <p:txBody>
          <a:bodyPr lIns="86642" tIns="43322" rIns="86642" bIns="43322" anchor="b"/>
          <a:lstStyle/>
          <a:p>
            <a:pPr lvl="0" algn="r" defTabSz="866775"/>
            <a:fld id="{9A0DB2DC-4C9A-4742-B13C-FB6460FD3503}" type="slidenum">
              <a:rPr lang="en-US" altLang="en-US" sz="1100" dirty="0">
                <a:solidFill>
                  <a:srgbClr val="000000"/>
                </a:solidFill>
              </a:rPr>
              <a:t>1</a:t>
            </a:fld>
            <a:endParaRPr lang="en-US" altLang="en-US" sz="1100" dirty="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p:sp>
      <p:sp>
        <p:nvSpPr>
          <p:cNvPr id="50179" name="Notes Placeholder 2"/>
          <p:cNvSpPr>
            <a:spLocks noGrp="1"/>
          </p:cNvSpPr>
          <p:nvPr>
            <p:ph type="body" idx="1"/>
          </p:nvPr>
        </p:nvSpPr>
        <p:spPr/>
        <p:txBody>
          <a:bodyPr wrap="square" lIns="86642" tIns="43322" rIns="86642" bIns="43322" anchor="t"/>
          <a:lstStyle/>
          <a:p>
            <a:pPr lvl="0"/>
            <a:endParaRPr lang="en-US" altLang="en-US" dirty="0"/>
          </a:p>
        </p:txBody>
      </p:sp>
      <p:sp>
        <p:nvSpPr>
          <p:cNvPr id="50180" name="Slide Number Placeholder 3"/>
          <p:cNvSpPr txBox="1">
            <a:spLocks noGrp="1"/>
          </p:cNvSpPr>
          <p:nvPr>
            <p:ph type="sldNum" sz="quarter"/>
          </p:nvPr>
        </p:nvSpPr>
        <p:spPr>
          <a:xfrm>
            <a:off x="3970938" y="8832850"/>
            <a:ext cx="3039462" cy="463550"/>
          </a:xfrm>
          <a:prstGeom prst="rect">
            <a:avLst/>
          </a:prstGeom>
          <a:noFill/>
          <a:ln w="9525">
            <a:noFill/>
          </a:ln>
        </p:spPr>
        <p:txBody>
          <a:bodyPr lIns="86642" tIns="43322" rIns="86642" bIns="43322" anchor="b"/>
          <a:lstStyle/>
          <a:p>
            <a:pPr lvl="0" algn="r" defTabSz="866775"/>
            <a:fld id="{9A0DB2DC-4C9A-4742-B13C-FB6460FD3503}" type="slidenum">
              <a:rPr lang="en-US" altLang="en-US" sz="1100" dirty="0"/>
              <a:t>9</a:t>
            </a:fld>
            <a:endParaRPr lang="en-US" altLang="en-US" sz="11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554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275" indent="0" algn="ctr">
              <a:buNone/>
              <a:defRPr sz="1845"/>
            </a:lvl2pPr>
            <a:lvl3pPr marL="843915" indent="0" algn="ctr">
              <a:buNone/>
              <a:defRPr sz="1660"/>
            </a:lvl3pPr>
            <a:lvl4pPr marL="1266190" indent="0" algn="ctr">
              <a:buNone/>
              <a:defRPr sz="1475"/>
            </a:lvl4pPr>
            <a:lvl5pPr marL="1688465" indent="0" algn="ctr">
              <a:buNone/>
              <a:defRPr sz="1475"/>
            </a:lvl5pPr>
            <a:lvl6pPr marL="2110105" indent="0" algn="ctr">
              <a:buNone/>
              <a:defRPr sz="1475"/>
            </a:lvl6pPr>
            <a:lvl7pPr marL="2532380" indent="0" algn="ctr">
              <a:buNone/>
              <a:defRPr sz="1475"/>
            </a:lvl7pPr>
            <a:lvl8pPr marL="2954020" indent="0" algn="ctr">
              <a:buNone/>
              <a:defRPr sz="1475"/>
            </a:lvl8pPr>
            <a:lvl9pPr marL="3376295" indent="0" algn="ctr">
              <a:buNone/>
              <a:defRPr sz="1475"/>
            </a:lvl9pPr>
          </a:lstStyle>
          <a:p>
            <a:r>
              <a:rPr lang="en-US"/>
              <a:t>Click to edit Master subtitle style</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AF64F059-F03E-4CD1-997C-5875013A383A}"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AFBF9582-561A-4B92-820A-C8C55E70D609}"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697423E9-2BEA-45E0-92A9-067C0B9F626D}"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554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275" indent="0" algn="ctr">
              <a:buNone/>
              <a:defRPr sz="1845"/>
            </a:lvl2pPr>
            <a:lvl3pPr marL="843915" indent="0" algn="ctr">
              <a:buNone/>
              <a:defRPr sz="1660"/>
            </a:lvl3pPr>
            <a:lvl4pPr marL="1266190" indent="0" algn="ctr">
              <a:buNone/>
              <a:defRPr sz="1475"/>
            </a:lvl4pPr>
            <a:lvl5pPr marL="1688465" indent="0" algn="ctr">
              <a:buNone/>
              <a:defRPr sz="1475"/>
            </a:lvl5pPr>
            <a:lvl6pPr marL="2110105" indent="0" algn="ctr">
              <a:buNone/>
              <a:defRPr sz="1475"/>
            </a:lvl6pPr>
            <a:lvl7pPr marL="2532380" indent="0" algn="ctr">
              <a:buNone/>
              <a:defRPr sz="1475"/>
            </a:lvl7pPr>
            <a:lvl8pPr marL="2954020" indent="0" algn="ctr">
              <a:buNone/>
              <a:defRPr sz="1475"/>
            </a:lvl8pPr>
            <a:lvl9pPr marL="3376295" indent="0" algn="ctr">
              <a:buNone/>
              <a:defRPr sz="1475"/>
            </a:lvl9pPr>
          </a:lstStyle>
          <a:p>
            <a:r>
              <a:rPr lang="en-US"/>
              <a:t>Click to edit Master subtitle style</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51EA52C7-6636-40A6-B3D0-76EF1146078E}"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B0656B70-8866-4DCC-BF8C-6C35ABDD205D}"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54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215">
                <a:solidFill>
                  <a:schemeClr val="tx1">
                    <a:tint val="75000"/>
                  </a:schemeClr>
                </a:solidFill>
              </a:defRPr>
            </a:lvl1pPr>
            <a:lvl2pPr marL="422275" indent="0">
              <a:buNone/>
              <a:defRPr sz="1845">
                <a:solidFill>
                  <a:schemeClr val="tx1">
                    <a:tint val="75000"/>
                  </a:schemeClr>
                </a:solidFill>
              </a:defRPr>
            </a:lvl2pPr>
            <a:lvl3pPr marL="843915" indent="0">
              <a:buNone/>
              <a:defRPr sz="1660">
                <a:solidFill>
                  <a:schemeClr val="tx1">
                    <a:tint val="75000"/>
                  </a:schemeClr>
                </a:solidFill>
              </a:defRPr>
            </a:lvl3pPr>
            <a:lvl4pPr marL="1266190" indent="0">
              <a:buNone/>
              <a:defRPr sz="1475">
                <a:solidFill>
                  <a:schemeClr val="tx1">
                    <a:tint val="75000"/>
                  </a:schemeClr>
                </a:solidFill>
              </a:defRPr>
            </a:lvl4pPr>
            <a:lvl5pPr marL="1688465" indent="0">
              <a:buNone/>
              <a:defRPr sz="1475">
                <a:solidFill>
                  <a:schemeClr val="tx1">
                    <a:tint val="75000"/>
                  </a:schemeClr>
                </a:solidFill>
              </a:defRPr>
            </a:lvl5pPr>
            <a:lvl6pPr marL="2110105" indent="0">
              <a:buNone/>
              <a:defRPr sz="1475">
                <a:solidFill>
                  <a:schemeClr val="tx1">
                    <a:tint val="75000"/>
                  </a:schemeClr>
                </a:solidFill>
              </a:defRPr>
            </a:lvl6pPr>
            <a:lvl7pPr marL="2532380" indent="0">
              <a:buNone/>
              <a:defRPr sz="1475">
                <a:solidFill>
                  <a:schemeClr val="tx1">
                    <a:tint val="75000"/>
                  </a:schemeClr>
                </a:solidFill>
              </a:defRPr>
            </a:lvl7pPr>
            <a:lvl8pPr marL="2954020" indent="0">
              <a:buNone/>
              <a:defRPr sz="1475">
                <a:solidFill>
                  <a:schemeClr val="tx1">
                    <a:tint val="75000"/>
                  </a:schemeClr>
                </a:solidFill>
              </a:defRPr>
            </a:lvl8pPr>
            <a:lvl9pPr marL="3376295" indent="0">
              <a:buNone/>
              <a:defRPr sz="1475">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3EA8562A-0146-4BF0-ADCB-F1E46032C450}"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17DBF9F6-E394-4AD1-90F5-90CC57C7C08A}"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2215" b="1"/>
            </a:lvl1pPr>
            <a:lvl2pPr marL="422275" indent="0">
              <a:buNone/>
              <a:defRPr sz="1845" b="1"/>
            </a:lvl2pPr>
            <a:lvl3pPr marL="843915" indent="0">
              <a:buNone/>
              <a:defRPr sz="1660" b="1"/>
            </a:lvl3pPr>
            <a:lvl4pPr marL="1266190" indent="0">
              <a:buNone/>
              <a:defRPr sz="1475" b="1"/>
            </a:lvl4pPr>
            <a:lvl5pPr marL="1688465" indent="0">
              <a:buNone/>
              <a:defRPr sz="1475" b="1"/>
            </a:lvl5pPr>
            <a:lvl6pPr marL="2110105" indent="0">
              <a:buNone/>
              <a:defRPr sz="1475" b="1"/>
            </a:lvl6pPr>
            <a:lvl7pPr marL="2532380" indent="0">
              <a:buNone/>
              <a:defRPr sz="1475" b="1"/>
            </a:lvl7pPr>
            <a:lvl8pPr marL="2954020" indent="0">
              <a:buNone/>
              <a:defRPr sz="1475" b="1"/>
            </a:lvl8pPr>
            <a:lvl9pPr marL="3376295" indent="0">
              <a:buNone/>
              <a:defRPr sz="1475"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275" indent="0">
              <a:buNone/>
              <a:defRPr sz="1845" b="1"/>
            </a:lvl2pPr>
            <a:lvl3pPr marL="843915" indent="0">
              <a:buNone/>
              <a:defRPr sz="1660" b="1"/>
            </a:lvl3pPr>
            <a:lvl4pPr marL="1266190" indent="0">
              <a:buNone/>
              <a:defRPr sz="1475" b="1"/>
            </a:lvl4pPr>
            <a:lvl5pPr marL="1688465" indent="0">
              <a:buNone/>
              <a:defRPr sz="1475" b="1"/>
            </a:lvl5pPr>
            <a:lvl6pPr marL="2110105" indent="0">
              <a:buNone/>
              <a:defRPr sz="1475" b="1"/>
            </a:lvl6pPr>
            <a:lvl7pPr marL="2532380" indent="0">
              <a:buNone/>
              <a:defRPr sz="1475" b="1"/>
            </a:lvl7pPr>
            <a:lvl8pPr marL="2954020" indent="0">
              <a:buNone/>
              <a:defRPr sz="1475" b="1"/>
            </a:lvl8pPr>
            <a:lvl9pPr marL="3376295" indent="0">
              <a:buNone/>
              <a:defRPr sz="1475"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D4748FD-344F-4CF0-A7B4-3C28E6B93956}"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7"/>
          <p:cNvSpPr>
            <a:spLocks noGrp="1"/>
          </p:cNvSpPr>
          <p:nvPr>
            <p:ph type="ftr" sz="quarter" idx="1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8"/>
          <p:cNvSpPr>
            <a:spLocks noGrp="1"/>
          </p:cNvSpPr>
          <p:nvPr>
            <p:ph type="sldNum" sz="quarter" idx="1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AB86B1E-5B12-41D1-9A94-2BE47D272D7D}"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3"/>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4"/>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7" name="Date Placeholder 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8504F1CD-DCCC-4663-ABB2-59A14DA3FA93}"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3"/>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5"/>
            </a:lvl1pPr>
          </a:lstStyle>
          <a:p>
            <a:r>
              <a:rPr lang="en-US"/>
              <a:t>Click to edit Master title style</a:t>
            </a:r>
          </a:p>
        </p:txBody>
      </p:sp>
      <p:sp>
        <p:nvSpPr>
          <p:cNvPr id="3" name="Content Placeholder 2"/>
          <p:cNvSpPr>
            <a:spLocks noGrp="1"/>
          </p:cNvSpPr>
          <p:nvPr>
            <p:ph idx="1"/>
          </p:nvPr>
        </p:nvSpPr>
        <p:spPr>
          <a:xfrm>
            <a:off x="3887391" y="987427"/>
            <a:ext cx="4629150" cy="4873625"/>
          </a:xfrm>
        </p:spPr>
        <p:txBody>
          <a:bodyPr/>
          <a:lstStyle>
            <a:lvl1pPr>
              <a:defRPr sz="2955"/>
            </a:lvl1pPr>
            <a:lvl2pPr>
              <a:defRPr sz="2585"/>
            </a:lvl2pPr>
            <a:lvl3pPr>
              <a:defRPr sz="2215"/>
            </a:lvl3pPr>
            <a:lvl4pPr>
              <a:defRPr sz="1845"/>
            </a:lvl4pPr>
            <a:lvl5pPr>
              <a:defRPr sz="1845"/>
            </a:lvl5pPr>
            <a:lvl6pPr>
              <a:defRPr sz="1845"/>
            </a:lvl6pPr>
            <a:lvl7pPr>
              <a:defRPr sz="1845"/>
            </a:lvl7pPr>
            <a:lvl8pPr>
              <a:defRPr sz="1845"/>
            </a:lvl8pPr>
            <a:lvl9pPr>
              <a:defRPr sz="18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5"/>
            </a:lvl1pPr>
            <a:lvl2pPr marL="422275" indent="0">
              <a:buNone/>
              <a:defRPr sz="1290"/>
            </a:lvl2pPr>
            <a:lvl3pPr marL="843915" indent="0">
              <a:buNone/>
              <a:defRPr sz="1110"/>
            </a:lvl3pPr>
            <a:lvl4pPr marL="1266190" indent="0">
              <a:buNone/>
              <a:defRPr sz="925"/>
            </a:lvl4pPr>
            <a:lvl5pPr marL="1688465" indent="0">
              <a:buNone/>
              <a:defRPr sz="925"/>
            </a:lvl5pPr>
            <a:lvl6pPr marL="2110105" indent="0">
              <a:buNone/>
              <a:defRPr sz="925"/>
            </a:lvl6pPr>
            <a:lvl7pPr marL="2532380" indent="0">
              <a:buNone/>
              <a:defRPr sz="925"/>
            </a:lvl7pPr>
            <a:lvl8pPr marL="2954020" indent="0">
              <a:buNone/>
              <a:defRPr sz="925"/>
            </a:lvl8pPr>
            <a:lvl9pPr marL="3376295" indent="0">
              <a:buNone/>
              <a:defRPr sz="925"/>
            </a:lvl9pPr>
          </a:lstStyle>
          <a:p>
            <a:pPr lvl="0"/>
            <a:r>
              <a:rPr lang="en-US"/>
              <a:t>Click to edit Master text styles</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B8C5E875-6EF6-41D6-B162-E8BAD8C58220}"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F575B23-66AF-45E3-8E2A-E11D9A12EFB0}"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5"/>
            </a:lvl1pPr>
          </a:lstStyle>
          <a:p>
            <a:r>
              <a:rPr lang="en-US"/>
              <a:t>Click to edit Master title style</a:t>
            </a:r>
          </a:p>
        </p:txBody>
      </p:sp>
      <p:sp>
        <p:nvSpPr>
          <p:cNvPr id="3" name="Picture Placeholder 2"/>
          <p:cNvSpPr>
            <a:spLocks noGrp="1"/>
          </p:cNvSpPr>
          <p:nvPr>
            <p:ph type="pic" idx="1"/>
          </p:nvPr>
        </p:nvSpPr>
        <p:spPr>
          <a:xfrm>
            <a:off x="3887391" y="987427"/>
            <a:ext cx="4629150" cy="4873625"/>
          </a:xfrm>
        </p:spPr>
        <p:txBody>
          <a:bodyPr vert="horz" wrap="square" lIns="91440" tIns="45720" rIns="91440" bIns="45720" numCol="1" rtlCol="0" anchor="t" anchorCtr="0" compatLnSpc="1">
            <a:normAutofit/>
          </a:bodyPr>
          <a:lstStyle>
            <a:lvl1pPr marL="0" indent="0">
              <a:buNone/>
              <a:defRPr sz="2955"/>
            </a:lvl1pPr>
            <a:lvl2pPr marL="422275" indent="0">
              <a:buNone/>
              <a:defRPr sz="2585"/>
            </a:lvl2pPr>
            <a:lvl3pPr marL="843915" indent="0">
              <a:buNone/>
              <a:defRPr sz="2215"/>
            </a:lvl3pPr>
            <a:lvl4pPr marL="1266190" indent="0">
              <a:buNone/>
              <a:defRPr sz="1845"/>
            </a:lvl4pPr>
            <a:lvl5pPr marL="1688465" indent="0">
              <a:buNone/>
              <a:defRPr sz="1845"/>
            </a:lvl5pPr>
            <a:lvl6pPr marL="2110105" indent="0">
              <a:buNone/>
              <a:defRPr sz="1845"/>
            </a:lvl6pPr>
            <a:lvl7pPr marL="2532380" indent="0">
              <a:buNone/>
              <a:defRPr sz="1845"/>
            </a:lvl7pPr>
            <a:lvl8pPr marL="2954020" indent="0">
              <a:buNone/>
              <a:defRPr sz="1845"/>
            </a:lvl8pPr>
            <a:lvl9pPr marL="3376295" indent="0">
              <a:buNone/>
              <a:defRPr sz="1845"/>
            </a:lvl9pPr>
          </a:lstStyle>
          <a:p>
            <a:pPr marL="0" marR="0" lvl="0" indent="0" algn="l" defTabSz="843280" rtl="0" eaLnBrk="0" fontAlgn="base" latinLnBrk="0" hangingPunct="0">
              <a:lnSpc>
                <a:spcPct val="90000"/>
              </a:lnSpc>
              <a:spcBef>
                <a:spcPts val="925"/>
              </a:spcBef>
              <a:spcAft>
                <a:spcPct val="0"/>
              </a:spcAft>
              <a:buClrTx/>
              <a:buSzTx/>
              <a:buFont typeface="Arial" panose="020B0604020202020204" pitchFamily="34" charset="0"/>
              <a:buNone/>
              <a:defRPr/>
            </a:pPr>
            <a:endParaRPr kumimoji="0" lang="en-US" sz="2955"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5"/>
            </a:lvl1pPr>
            <a:lvl2pPr marL="422275" indent="0">
              <a:buNone/>
              <a:defRPr sz="1290"/>
            </a:lvl2pPr>
            <a:lvl3pPr marL="843915" indent="0">
              <a:buNone/>
              <a:defRPr sz="1110"/>
            </a:lvl3pPr>
            <a:lvl4pPr marL="1266190" indent="0">
              <a:buNone/>
              <a:defRPr sz="925"/>
            </a:lvl4pPr>
            <a:lvl5pPr marL="1688465" indent="0">
              <a:buNone/>
              <a:defRPr sz="925"/>
            </a:lvl5pPr>
            <a:lvl6pPr marL="2110105" indent="0">
              <a:buNone/>
              <a:defRPr sz="925"/>
            </a:lvl6pPr>
            <a:lvl7pPr marL="2532380" indent="0">
              <a:buNone/>
              <a:defRPr sz="925"/>
            </a:lvl7pPr>
            <a:lvl8pPr marL="2954020" indent="0">
              <a:buNone/>
              <a:defRPr sz="925"/>
            </a:lvl8pPr>
            <a:lvl9pPr marL="3376295" indent="0">
              <a:buNone/>
              <a:defRPr sz="925"/>
            </a:lvl9pPr>
          </a:lstStyle>
          <a:p>
            <a:pPr lvl="0"/>
            <a:r>
              <a:rPr lang="en-US"/>
              <a:t>Click to edit Master text styles</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792E35C-321C-422B-9ABE-D44565EE4A89}"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D932B12A-5805-4191-B81A-75E79263D344}"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61D66CA-572B-47D2-9B31-4622BAB9AB64}"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554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275" indent="0" algn="ctr">
              <a:buNone/>
              <a:defRPr sz="1845"/>
            </a:lvl2pPr>
            <a:lvl3pPr marL="843915" indent="0" algn="ctr">
              <a:buNone/>
              <a:defRPr sz="1660"/>
            </a:lvl3pPr>
            <a:lvl4pPr marL="1266190" indent="0" algn="ctr">
              <a:buNone/>
              <a:defRPr sz="1475"/>
            </a:lvl4pPr>
            <a:lvl5pPr marL="1688465" indent="0" algn="ctr">
              <a:buNone/>
              <a:defRPr sz="1475"/>
            </a:lvl5pPr>
            <a:lvl6pPr marL="2110105" indent="0" algn="ctr">
              <a:buNone/>
              <a:defRPr sz="1475"/>
            </a:lvl6pPr>
            <a:lvl7pPr marL="2532380" indent="0" algn="ctr">
              <a:buNone/>
              <a:defRPr sz="1475"/>
            </a:lvl7pPr>
            <a:lvl8pPr marL="2954020" indent="0" algn="ctr">
              <a:buNone/>
              <a:defRPr sz="1475"/>
            </a:lvl8pPr>
            <a:lvl9pPr marL="3376295" indent="0" algn="ctr">
              <a:buNone/>
              <a:defRPr sz="1475"/>
            </a:lvl9pPr>
          </a:lstStyle>
          <a:p>
            <a:r>
              <a:rPr lang="en-US"/>
              <a:t>Click to edit Master subtitle style</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03D77528-5763-4A05-80FE-4A89814F3D4B}"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6BED861-87E9-4187-9488-BB1AFDEEFF1F}"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54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215">
                <a:solidFill>
                  <a:schemeClr val="tx1">
                    <a:tint val="75000"/>
                  </a:schemeClr>
                </a:solidFill>
              </a:defRPr>
            </a:lvl1pPr>
            <a:lvl2pPr marL="422275" indent="0">
              <a:buNone/>
              <a:defRPr sz="1845">
                <a:solidFill>
                  <a:schemeClr val="tx1">
                    <a:tint val="75000"/>
                  </a:schemeClr>
                </a:solidFill>
              </a:defRPr>
            </a:lvl2pPr>
            <a:lvl3pPr marL="843915" indent="0">
              <a:buNone/>
              <a:defRPr sz="1660">
                <a:solidFill>
                  <a:schemeClr val="tx1">
                    <a:tint val="75000"/>
                  </a:schemeClr>
                </a:solidFill>
              </a:defRPr>
            </a:lvl3pPr>
            <a:lvl4pPr marL="1266190" indent="0">
              <a:buNone/>
              <a:defRPr sz="1475">
                <a:solidFill>
                  <a:schemeClr val="tx1">
                    <a:tint val="75000"/>
                  </a:schemeClr>
                </a:solidFill>
              </a:defRPr>
            </a:lvl4pPr>
            <a:lvl5pPr marL="1688465" indent="0">
              <a:buNone/>
              <a:defRPr sz="1475">
                <a:solidFill>
                  <a:schemeClr val="tx1">
                    <a:tint val="75000"/>
                  </a:schemeClr>
                </a:solidFill>
              </a:defRPr>
            </a:lvl5pPr>
            <a:lvl6pPr marL="2110105" indent="0">
              <a:buNone/>
              <a:defRPr sz="1475">
                <a:solidFill>
                  <a:schemeClr val="tx1">
                    <a:tint val="75000"/>
                  </a:schemeClr>
                </a:solidFill>
              </a:defRPr>
            </a:lvl6pPr>
            <a:lvl7pPr marL="2532380" indent="0">
              <a:buNone/>
              <a:defRPr sz="1475">
                <a:solidFill>
                  <a:schemeClr val="tx1">
                    <a:tint val="75000"/>
                  </a:schemeClr>
                </a:solidFill>
              </a:defRPr>
            </a:lvl7pPr>
            <a:lvl8pPr marL="2954020" indent="0">
              <a:buNone/>
              <a:defRPr sz="1475">
                <a:solidFill>
                  <a:schemeClr val="tx1">
                    <a:tint val="75000"/>
                  </a:schemeClr>
                </a:solidFill>
              </a:defRPr>
            </a:lvl8pPr>
            <a:lvl9pPr marL="3376295" indent="0">
              <a:buNone/>
              <a:defRPr sz="1475">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2D25EB7-348C-4916-BBF1-625D30CB0045}"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CBD7C0AE-464F-4A14-A894-986FDD251012}"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2215" b="1"/>
            </a:lvl1pPr>
            <a:lvl2pPr marL="422275" indent="0">
              <a:buNone/>
              <a:defRPr sz="1845" b="1"/>
            </a:lvl2pPr>
            <a:lvl3pPr marL="843915" indent="0">
              <a:buNone/>
              <a:defRPr sz="1660" b="1"/>
            </a:lvl3pPr>
            <a:lvl4pPr marL="1266190" indent="0">
              <a:buNone/>
              <a:defRPr sz="1475" b="1"/>
            </a:lvl4pPr>
            <a:lvl5pPr marL="1688465" indent="0">
              <a:buNone/>
              <a:defRPr sz="1475" b="1"/>
            </a:lvl5pPr>
            <a:lvl6pPr marL="2110105" indent="0">
              <a:buNone/>
              <a:defRPr sz="1475" b="1"/>
            </a:lvl6pPr>
            <a:lvl7pPr marL="2532380" indent="0">
              <a:buNone/>
              <a:defRPr sz="1475" b="1"/>
            </a:lvl7pPr>
            <a:lvl8pPr marL="2954020" indent="0">
              <a:buNone/>
              <a:defRPr sz="1475" b="1"/>
            </a:lvl8pPr>
            <a:lvl9pPr marL="3376295" indent="0">
              <a:buNone/>
              <a:defRPr sz="1475"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275" indent="0">
              <a:buNone/>
              <a:defRPr sz="1845" b="1"/>
            </a:lvl2pPr>
            <a:lvl3pPr marL="843915" indent="0">
              <a:buNone/>
              <a:defRPr sz="1660" b="1"/>
            </a:lvl3pPr>
            <a:lvl4pPr marL="1266190" indent="0">
              <a:buNone/>
              <a:defRPr sz="1475" b="1"/>
            </a:lvl4pPr>
            <a:lvl5pPr marL="1688465" indent="0">
              <a:buNone/>
              <a:defRPr sz="1475" b="1"/>
            </a:lvl5pPr>
            <a:lvl6pPr marL="2110105" indent="0">
              <a:buNone/>
              <a:defRPr sz="1475" b="1"/>
            </a:lvl6pPr>
            <a:lvl7pPr marL="2532380" indent="0">
              <a:buNone/>
              <a:defRPr sz="1475" b="1"/>
            </a:lvl7pPr>
            <a:lvl8pPr marL="2954020" indent="0">
              <a:buNone/>
              <a:defRPr sz="1475" b="1"/>
            </a:lvl8pPr>
            <a:lvl9pPr marL="3376295" indent="0">
              <a:buNone/>
              <a:defRPr sz="1475"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D224AE0D-E60A-4CDD-A55F-CB119DFED3D7}"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7"/>
          <p:cNvSpPr>
            <a:spLocks noGrp="1"/>
          </p:cNvSpPr>
          <p:nvPr>
            <p:ph type="ftr" sz="quarter" idx="1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8"/>
          <p:cNvSpPr>
            <a:spLocks noGrp="1"/>
          </p:cNvSpPr>
          <p:nvPr>
            <p:ph type="sldNum" sz="quarter" idx="1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784E48F0-A596-4D18-8324-FDD73565B591}"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3"/>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4"/>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7" name="Date Placeholder 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255E282-2878-47CC-B38D-38CF428D138E}"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3"/>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54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215">
                <a:solidFill>
                  <a:schemeClr val="tx1">
                    <a:tint val="75000"/>
                  </a:schemeClr>
                </a:solidFill>
              </a:defRPr>
            </a:lvl1pPr>
            <a:lvl2pPr marL="422275" indent="0">
              <a:buNone/>
              <a:defRPr sz="1845">
                <a:solidFill>
                  <a:schemeClr val="tx1">
                    <a:tint val="75000"/>
                  </a:schemeClr>
                </a:solidFill>
              </a:defRPr>
            </a:lvl2pPr>
            <a:lvl3pPr marL="843915" indent="0">
              <a:buNone/>
              <a:defRPr sz="1660">
                <a:solidFill>
                  <a:schemeClr val="tx1">
                    <a:tint val="75000"/>
                  </a:schemeClr>
                </a:solidFill>
              </a:defRPr>
            </a:lvl3pPr>
            <a:lvl4pPr marL="1266190" indent="0">
              <a:buNone/>
              <a:defRPr sz="1475">
                <a:solidFill>
                  <a:schemeClr val="tx1">
                    <a:tint val="75000"/>
                  </a:schemeClr>
                </a:solidFill>
              </a:defRPr>
            </a:lvl4pPr>
            <a:lvl5pPr marL="1688465" indent="0">
              <a:buNone/>
              <a:defRPr sz="1475">
                <a:solidFill>
                  <a:schemeClr val="tx1">
                    <a:tint val="75000"/>
                  </a:schemeClr>
                </a:solidFill>
              </a:defRPr>
            </a:lvl5pPr>
            <a:lvl6pPr marL="2110105" indent="0">
              <a:buNone/>
              <a:defRPr sz="1475">
                <a:solidFill>
                  <a:schemeClr val="tx1">
                    <a:tint val="75000"/>
                  </a:schemeClr>
                </a:solidFill>
              </a:defRPr>
            </a:lvl6pPr>
            <a:lvl7pPr marL="2532380" indent="0">
              <a:buNone/>
              <a:defRPr sz="1475">
                <a:solidFill>
                  <a:schemeClr val="tx1">
                    <a:tint val="75000"/>
                  </a:schemeClr>
                </a:solidFill>
              </a:defRPr>
            </a:lvl7pPr>
            <a:lvl8pPr marL="2954020" indent="0">
              <a:buNone/>
              <a:defRPr sz="1475">
                <a:solidFill>
                  <a:schemeClr val="tx1">
                    <a:tint val="75000"/>
                  </a:schemeClr>
                </a:solidFill>
              </a:defRPr>
            </a:lvl8pPr>
            <a:lvl9pPr marL="3376295" indent="0">
              <a:buNone/>
              <a:defRPr sz="1475">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7388164D-F157-4620-8242-A801CFFE2769}"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5"/>
            </a:lvl1pPr>
          </a:lstStyle>
          <a:p>
            <a:r>
              <a:rPr lang="en-US"/>
              <a:t>Click to edit Master title style</a:t>
            </a:r>
          </a:p>
        </p:txBody>
      </p:sp>
      <p:sp>
        <p:nvSpPr>
          <p:cNvPr id="3" name="Content Placeholder 2"/>
          <p:cNvSpPr>
            <a:spLocks noGrp="1"/>
          </p:cNvSpPr>
          <p:nvPr>
            <p:ph idx="1"/>
          </p:nvPr>
        </p:nvSpPr>
        <p:spPr>
          <a:xfrm>
            <a:off x="3887391" y="987427"/>
            <a:ext cx="4629150" cy="4873625"/>
          </a:xfrm>
        </p:spPr>
        <p:txBody>
          <a:bodyPr/>
          <a:lstStyle>
            <a:lvl1pPr>
              <a:defRPr sz="2955"/>
            </a:lvl1pPr>
            <a:lvl2pPr>
              <a:defRPr sz="2585"/>
            </a:lvl2pPr>
            <a:lvl3pPr>
              <a:defRPr sz="2215"/>
            </a:lvl3pPr>
            <a:lvl4pPr>
              <a:defRPr sz="1845"/>
            </a:lvl4pPr>
            <a:lvl5pPr>
              <a:defRPr sz="1845"/>
            </a:lvl5pPr>
            <a:lvl6pPr>
              <a:defRPr sz="1845"/>
            </a:lvl6pPr>
            <a:lvl7pPr>
              <a:defRPr sz="1845"/>
            </a:lvl7pPr>
            <a:lvl8pPr>
              <a:defRPr sz="1845"/>
            </a:lvl8pPr>
            <a:lvl9pPr>
              <a:defRPr sz="18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5"/>
            </a:lvl1pPr>
            <a:lvl2pPr marL="422275" indent="0">
              <a:buNone/>
              <a:defRPr sz="1290"/>
            </a:lvl2pPr>
            <a:lvl3pPr marL="843915" indent="0">
              <a:buNone/>
              <a:defRPr sz="1110"/>
            </a:lvl3pPr>
            <a:lvl4pPr marL="1266190" indent="0">
              <a:buNone/>
              <a:defRPr sz="925"/>
            </a:lvl4pPr>
            <a:lvl5pPr marL="1688465" indent="0">
              <a:buNone/>
              <a:defRPr sz="925"/>
            </a:lvl5pPr>
            <a:lvl6pPr marL="2110105" indent="0">
              <a:buNone/>
              <a:defRPr sz="925"/>
            </a:lvl6pPr>
            <a:lvl7pPr marL="2532380" indent="0">
              <a:buNone/>
              <a:defRPr sz="925"/>
            </a:lvl7pPr>
            <a:lvl8pPr marL="2954020" indent="0">
              <a:buNone/>
              <a:defRPr sz="925"/>
            </a:lvl8pPr>
            <a:lvl9pPr marL="3376295" indent="0">
              <a:buNone/>
              <a:defRPr sz="925"/>
            </a:lvl9pPr>
          </a:lstStyle>
          <a:p>
            <a:pPr lvl="0"/>
            <a:r>
              <a:rPr lang="en-US"/>
              <a:t>Click to edit Master text styles</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594C0A03-999A-4A18-88BC-5EFE03FAD6AC}"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5"/>
            </a:lvl1pPr>
          </a:lstStyle>
          <a:p>
            <a:r>
              <a:rPr lang="en-US"/>
              <a:t>Click to edit Master title style</a:t>
            </a:r>
          </a:p>
        </p:txBody>
      </p:sp>
      <p:sp>
        <p:nvSpPr>
          <p:cNvPr id="3" name="Picture Placeholder 2"/>
          <p:cNvSpPr>
            <a:spLocks noGrp="1"/>
          </p:cNvSpPr>
          <p:nvPr>
            <p:ph type="pic" idx="1"/>
          </p:nvPr>
        </p:nvSpPr>
        <p:spPr>
          <a:xfrm>
            <a:off x="3887391" y="987427"/>
            <a:ext cx="4629150" cy="4873625"/>
          </a:xfrm>
        </p:spPr>
        <p:txBody>
          <a:bodyPr vert="horz" wrap="square" lIns="91440" tIns="45720" rIns="91440" bIns="45720" numCol="1" rtlCol="0" anchor="t" anchorCtr="0" compatLnSpc="1">
            <a:normAutofit/>
          </a:bodyPr>
          <a:lstStyle>
            <a:lvl1pPr marL="0" indent="0">
              <a:buNone/>
              <a:defRPr sz="2955"/>
            </a:lvl1pPr>
            <a:lvl2pPr marL="422275" indent="0">
              <a:buNone/>
              <a:defRPr sz="2585"/>
            </a:lvl2pPr>
            <a:lvl3pPr marL="843915" indent="0">
              <a:buNone/>
              <a:defRPr sz="2215"/>
            </a:lvl3pPr>
            <a:lvl4pPr marL="1266190" indent="0">
              <a:buNone/>
              <a:defRPr sz="1845"/>
            </a:lvl4pPr>
            <a:lvl5pPr marL="1688465" indent="0">
              <a:buNone/>
              <a:defRPr sz="1845"/>
            </a:lvl5pPr>
            <a:lvl6pPr marL="2110105" indent="0">
              <a:buNone/>
              <a:defRPr sz="1845"/>
            </a:lvl6pPr>
            <a:lvl7pPr marL="2532380" indent="0">
              <a:buNone/>
              <a:defRPr sz="1845"/>
            </a:lvl7pPr>
            <a:lvl8pPr marL="2954020" indent="0">
              <a:buNone/>
              <a:defRPr sz="1845"/>
            </a:lvl8pPr>
            <a:lvl9pPr marL="3376295" indent="0">
              <a:buNone/>
              <a:defRPr sz="1845"/>
            </a:lvl9pPr>
          </a:lstStyle>
          <a:p>
            <a:pPr marL="0" marR="0" lvl="0" indent="0" algn="l" defTabSz="843280" rtl="0" eaLnBrk="0" fontAlgn="base" latinLnBrk="0" hangingPunct="0">
              <a:lnSpc>
                <a:spcPct val="90000"/>
              </a:lnSpc>
              <a:spcBef>
                <a:spcPts val="925"/>
              </a:spcBef>
              <a:spcAft>
                <a:spcPct val="0"/>
              </a:spcAft>
              <a:buClrTx/>
              <a:buSzTx/>
              <a:buFont typeface="Arial" panose="020B0604020202020204" pitchFamily="34" charset="0"/>
              <a:buNone/>
              <a:defRPr/>
            </a:pPr>
            <a:endParaRPr kumimoji="0" lang="en-US" sz="2955"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5"/>
            </a:lvl1pPr>
            <a:lvl2pPr marL="422275" indent="0">
              <a:buNone/>
              <a:defRPr sz="1290"/>
            </a:lvl2pPr>
            <a:lvl3pPr marL="843915" indent="0">
              <a:buNone/>
              <a:defRPr sz="1110"/>
            </a:lvl3pPr>
            <a:lvl4pPr marL="1266190" indent="0">
              <a:buNone/>
              <a:defRPr sz="925"/>
            </a:lvl4pPr>
            <a:lvl5pPr marL="1688465" indent="0">
              <a:buNone/>
              <a:defRPr sz="925"/>
            </a:lvl5pPr>
            <a:lvl6pPr marL="2110105" indent="0">
              <a:buNone/>
              <a:defRPr sz="925"/>
            </a:lvl6pPr>
            <a:lvl7pPr marL="2532380" indent="0">
              <a:buNone/>
              <a:defRPr sz="925"/>
            </a:lvl7pPr>
            <a:lvl8pPr marL="2954020" indent="0">
              <a:buNone/>
              <a:defRPr sz="925"/>
            </a:lvl8pPr>
            <a:lvl9pPr marL="3376295" indent="0">
              <a:buNone/>
              <a:defRPr sz="925"/>
            </a:lvl9pPr>
          </a:lstStyle>
          <a:p>
            <a:pPr lvl="0"/>
            <a:r>
              <a:rPr lang="en-US"/>
              <a:t>Click to edit Master text styles</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C12C92E9-93EF-4033-B842-EC5E419022EA}"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EA95D0EC-8C8B-4682-9170-589DABFA4AA5}"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6B22452E-4A80-4122-B403-296259491A50}"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E1119F48-35C0-4C0A-9052-2A5DB952620F}"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2215" b="1"/>
            </a:lvl1pPr>
            <a:lvl2pPr marL="422275" indent="0">
              <a:buNone/>
              <a:defRPr sz="1845" b="1"/>
            </a:lvl2pPr>
            <a:lvl3pPr marL="843915" indent="0">
              <a:buNone/>
              <a:defRPr sz="1660" b="1"/>
            </a:lvl3pPr>
            <a:lvl4pPr marL="1266190" indent="0">
              <a:buNone/>
              <a:defRPr sz="1475" b="1"/>
            </a:lvl4pPr>
            <a:lvl5pPr marL="1688465" indent="0">
              <a:buNone/>
              <a:defRPr sz="1475" b="1"/>
            </a:lvl5pPr>
            <a:lvl6pPr marL="2110105" indent="0">
              <a:buNone/>
              <a:defRPr sz="1475" b="1"/>
            </a:lvl6pPr>
            <a:lvl7pPr marL="2532380" indent="0">
              <a:buNone/>
              <a:defRPr sz="1475" b="1"/>
            </a:lvl7pPr>
            <a:lvl8pPr marL="2954020" indent="0">
              <a:buNone/>
              <a:defRPr sz="1475" b="1"/>
            </a:lvl8pPr>
            <a:lvl9pPr marL="3376295" indent="0">
              <a:buNone/>
              <a:defRPr sz="1475"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275" indent="0">
              <a:buNone/>
              <a:defRPr sz="1845" b="1"/>
            </a:lvl2pPr>
            <a:lvl3pPr marL="843915" indent="0">
              <a:buNone/>
              <a:defRPr sz="1660" b="1"/>
            </a:lvl3pPr>
            <a:lvl4pPr marL="1266190" indent="0">
              <a:buNone/>
              <a:defRPr sz="1475" b="1"/>
            </a:lvl4pPr>
            <a:lvl5pPr marL="1688465" indent="0">
              <a:buNone/>
              <a:defRPr sz="1475" b="1"/>
            </a:lvl5pPr>
            <a:lvl6pPr marL="2110105" indent="0">
              <a:buNone/>
              <a:defRPr sz="1475" b="1"/>
            </a:lvl6pPr>
            <a:lvl7pPr marL="2532380" indent="0">
              <a:buNone/>
              <a:defRPr sz="1475" b="1"/>
            </a:lvl7pPr>
            <a:lvl8pPr marL="2954020" indent="0">
              <a:buNone/>
              <a:defRPr sz="1475" b="1"/>
            </a:lvl8pPr>
            <a:lvl9pPr marL="3376295" indent="0">
              <a:buNone/>
              <a:defRPr sz="1475"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93D342DF-DE65-4531-A20A-0E652FFA23B2}"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7"/>
          <p:cNvSpPr>
            <a:spLocks noGrp="1"/>
          </p:cNvSpPr>
          <p:nvPr>
            <p:ph type="ftr" sz="quarter" idx="1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8"/>
          <p:cNvSpPr>
            <a:spLocks noGrp="1"/>
          </p:cNvSpPr>
          <p:nvPr>
            <p:ph type="sldNum" sz="quarter" idx="1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ACBC350-1186-47C3-B0C2-0008D0AC8F2D}"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3"/>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4"/>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7" name="Date Placeholder 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51F08FC-4733-40BA-A453-57AD8C394426}"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3"/>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5"/>
            </a:lvl1pPr>
          </a:lstStyle>
          <a:p>
            <a:r>
              <a:rPr lang="en-US"/>
              <a:t>Click to edit Master title style</a:t>
            </a:r>
          </a:p>
        </p:txBody>
      </p:sp>
      <p:sp>
        <p:nvSpPr>
          <p:cNvPr id="3" name="Content Placeholder 2"/>
          <p:cNvSpPr>
            <a:spLocks noGrp="1"/>
          </p:cNvSpPr>
          <p:nvPr>
            <p:ph idx="1"/>
          </p:nvPr>
        </p:nvSpPr>
        <p:spPr>
          <a:xfrm>
            <a:off x="3887391" y="987427"/>
            <a:ext cx="4629150" cy="4873625"/>
          </a:xfrm>
        </p:spPr>
        <p:txBody>
          <a:bodyPr/>
          <a:lstStyle>
            <a:lvl1pPr>
              <a:defRPr sz="2955"/>
            </a:lvl1pPr>
            <a:lvl2pPr>
              <a:defRPr sz="2585"/>
            </a:lvl2pPr>
            <a:lvl3pPr>
              <a:defRPr sz="2215"/>
            </a:lvl3pPr>
            <a:lvl4pPr>
              <a:defRPr sz="1845"/>
            </a:lvl4pPr>
            <a:lvl5pPr>
              <a:defRPr sz="1845"/>
            </a:lvl5pPr>
            <a:lvl6pPr>
              <a:defRPr sz="1845"/>
            </a:lvl6pPr>
            <a:lvl7pPr>
              <a:defRPr sz="1845"/>
            </a:lvl7pPr>
            <a:lvl8pPr>
              <a:defRPr sz="1845"/>
            </a:lvl8pPr>
            <a:lvl9pPr>
              <a:defRPr sz="18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5"/>
            </a:lvl1pPr>
            <a:lvl2pPr marL="422275" indent="0">
              <a:buNone/>
              <a:defRPr sz="1290"/>
            </a:lvl2pPr>
            <a:lvl3pPr marL="843915" indent="0">
              <a:buNone/>
              <a:defRPr sz="1110"/>
            </a:lvl3pPr>
            <a:lvl4pPr marL="1266190" indent="0">
              <a:buNone/>
              <a:defRPr sz="925"/>
            </a:lvl4pPr>
            <a:lvl5pPr marL="1688465" indent="0">
              <a:buNone/>
              <a:defRPr sz="925"/>
            </a:lvl5pPr>
            <a:lvl6pPr marL="2110105" indent="0">
              <a:buNone/>
              <a:defRPr sz="925"/>
            </a:lvl6pPr>
            <a:lvl7pPr marL="2532380" indent="0">
              <a:buNone/>
              <a:defRPr sz="925"/>
            </a:lvl7pPr>
            <a:lvl8pPr marL="2954020" indent="0">
              <a:buNone/>
              <a:defRPr sz="925"/>
            </a:lvl8pPr>
            <a:lvl9pPr marL="3376295" indent="0">
              <a:buNone/>
              <a:defRPr sz="925"/>
            </a:lvl9pPr>
          </a:lstStyle>
          <a:p>
            <a:pPr lvl="0"/>
            <a:r>
              <a:rPr lang="en-US"/>
              <a:t>Click to edit Master text styles</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24052C1-4624-42C8-92A1-6901A1FEE4B5}"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5"/>
            </a:lvl1pPr>
          </a:lstStyle>
          <a:p>
            <a:r>
              <a:rPr lang="en-US"/>
              <a:t>Click to edit Master title style</a:t>
            </a:r>
          </a:p>
        </p:txBody>
      </p:sp>
      <p:sp>
        <p:nvSpPr>
          <p:cNvPr id="3" name="Picture Placeholder 2"/>
          <p:cNvSpPr>
            <a:spLocks noGrp="1"/>
          </p:cNvSpPr>
          <p:nvPr>
            <p:ph type="pic" idx="1"/>
          </p:nvPr>
        </p:nvSpPr>
        <p:spPr>
          <a:xfrm>
            <a:off x="3887391" y="987427"/>
            <a:ext cx="4629150" cy="4873625"/>
          </a:xfrm>
        </p:spPr>
        <p:txBody>
          <a:bodyPr vert="horz" wrap="square" lIns="91440" tIns="45720" rIns="91440" bIns="45720" numCol="1" rtlCol="0" anchor="t" anchorCtr="0" compatLnSpc="1">
            <a:normAutofit/>
          </a:bodyPr>
          <a:lstStyle>
            <a:lvl1pPr marL="0" indent="0">
              <a:buNone/>
              <a:defRPr sz="2955"/>
            </a:lvl1pPr>
            <a:lvl2pPr marL="422275" indent="0">
              <a:buNone/>
              <a:defRPr sz="2585"/>
            </a:lvl2pPr>
            <a:lvl3pPr marL="843915" indent="0">
              <a:buNone/>
              <a:defRPr sz="2215"/>
            </a:lvl3pPr>
            <a:lvl4pPr marL="1266190" indent="0">
              <a:buNone/>
              <a:defRPr sz="1845"/>
            </a:lvl4pPr>
            <a:lvl5pPr marL="1688465" indent="0">
              <a:buNone/>
              <a:defRPr sz="1845"/>
            </a:lvl5pPr>
            <a:lvl6pPr marL="2110105" indent="0">
              <a:buNone/>
              <a:defRPr sz="1845"/>
            </a:lvl6pPr>
            <a:lvl7pPr marL="2532380" indent="0">
              <a:buNone/>
              <a:defRPr sz="1845"/>
            </a:lvl7pPr>
            <a:lvl8pPr marL="2954020" indent="0">
              <a:buNone/>
              <a:defRPr sz="1845"/>
            </a:lvl8pPr>
            <a:lvl9pPr marL="3376295" indent="0">
              <a:buNone/>
              <a:defRPr sz="1845"/>
            </a:lvl9pPr>
          </a:lstStyle>
          <a:p>
            <a:pPr marL="0" marR="0" lvl="0" indent="0" algn="l" defTabSz="843280" rtl="0" eaLnBrk="0" fontAlgn="base" latinLnBrk="0" hangingPunct="0">
              <a:lnSpc>
                <a:spcPct val="90000"/>
              </a:lnSpc>
              <a:spcBef>
                <a:spcPts val="925"/>
              </a:spcBef>
              <a:spcAft>
                <a:spcPct val="0"/>
              </a:spcAft>
              <a:buClrTx/>
              <a:buSzTx/>
              <a:buFont typeface="Arial" panose="020B0604020202020204" pitchFamily="34" charset="0"/>
              <a:buNone/>
              <a:defRPr/>
            </a:pPr>
            <a:endParaRPr kumimoji="0" lang="en-US" sz="2955"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5"/>
            </a:lvl1pPr>
            <a:lvl2pPr marL="422275" indent="0">
              <a:buNone/>
              <a:defRPr sz="1290"/>
            </a:lvl2pPr>
            <a:lvl3pPr marL="843915" indent="0">
              <a:buNone/>
              <a:defRPr sz="1110"/>
            </a:lvl3pPr>
            <a:lvl4pPr marL="1266190" indent="0">
              <a:buNone/>
              <a:defRPr sz="925"/>
            </a:lvl4pPr>
            <a:lvl5pPr marL="1688465" indent="0">
              <a:buNone/>
              <a:defRPr sz="925"/>
            </a:lvl5pPr>
            <a:lvl6pPr marL="2110105" indent="0">
              <a:buNone/>
              <a:defRPr sz="925"/>
            </a:lvl6pPr>
            <a:lvl7pPr marL="2532380" indent="0">
              <a:buNone/>
              <a:defRPr sz="925"/>
            </a:lvl7pPr>
            <a:lvl8pPr marL="2954020" indent="0">
              <a:buNone/>
              <a:defRPr sz="925"/>
            </a:lvl8pPr>
            <a:lvl9pPr marL="3376295" indent="0">
              <a:buNone/>
              <a:defRPr sz="925"/>
            </a:lvl9pPr>
          </a:lstStyle>
          <a:p>
            <a:pPr lvl="0"/>
            <a:r>
              <a:rPr lang="en-US"/>
              <a:t>Click to edit Master text styles</a:t>
            </a:r>
          </a:p>
        </p:txBody>
      </p:sp>
      <p:sp>
        <p:nvSpPr>
          <p:cNvPr id="7" name="Date Placeholder 4"/>
          <p:cNvSpPr>
            <a:spLocks noGrp="1"/>
          </p:cNvSpPr>
          <p:nvPr>
            <p:ph type="dt" sz="half" idx="12"/>
          </p:nvPr>
        </p:nvSpPr>
        <p:spPr>
          <a:xfrm>
            <a:off x="628650" y="6356350"/>
            <a:ext cx="20574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77CF2F8B-6708-4BE6-8B02-2BA1247B5006}" type="datetime1">
              <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8" name="Footer Placeholder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fontAlgn="base">
              <a:spcBef>
                <a:spcPct val="0"/>
              </a:spcBef>
              <a:spcAft>
                <a:spcPct val="0"/>
              </a:spcAft>
              <a:defRPr>
                <a:latin typeface="Arial" panose="020B0604020202020204" pitchFamily="34" charset="0"/>
                <a:ea typeface="MS PGothic" panose="020B0600070205080204"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Arial" panose="020B0604020202020204" pitchFamily="34" charset="0"/>
              <a:ea typeface="MS PGothic" panose="020B0600070205080204" pitchFamily="34" charset="-128"/>
              <a:cs typeface="+mn-cs"/>
            </a:endParaRPr>
          </a:p>
        </p:txBody>
      </p:sp>
      <p:sp>
        <p:nvSpPr>
          <p:cNvPr id="9" name="Slide Number Placeholder 6"/>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p>
            <a:pPr algn="r" eaLnBrk="1" hangingPunct="1">
              <a:buNone/>
            </a:pPr>
            <a:fld id="{9A0DB2DC-4C9A-4742-B13C-FB6460FD3503}" type="slidenum">
              <a:rPr lang="en-US" altLang="en-US" dirty="0"/>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628650" y="365125"/>
            <a:ext cx="7886700" cy="1325563"/>
          </a:xfrm>
          <a:prstGeom prst="rect">
            <a:avLst/>
          </a:prstGeom>
          <a:noFill/>
          <a:ln w="9525">
            <a:noFill/>
          </a:ln>
        </p:spPr>
        <p:txBody>
          <a:bodyPr anchor="ctr"/>
          <a:lstStyle/>
          <a:p>
            <a:pPr lvl="0"/>
            <a:r>
              <a:rPr lang="en-US" altLang="en-US" dirty="0"/>
              <a:t>Click to edit Master title style</a:t>
            </a:r>
          </a:p>
        </p:txBody>
      </p:sp>
      <p:sp>
        <p:nvSpPr>
          <p:cNvPr id="1027" name="Text Placeholder 2"/>
          <p:cNvSpPr>
            <a:spLocks noGrp="1"/>
          </p:cNvSpPr>
          <p:nvPr>
            <p:ph type="body" idx="1"/>
          </p:nvPr>
        </p:nvSpPr>
        <p:spPr>
          <a:xfrm>
            <a:off x="628650" y="1825625"/>
            <a:ext cx="7886700" cy="4351338"/>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110">
                <a:solidFill>
                  <a:prstClr val="black">
                    <a:tint val="75000"/>
                  </a:prstClr>
                </a:solidFill>
                <a:latin typeface="Calibri" panose="020F0502020204030204"/>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7606E827-9C9A-4790-9E0D-2566BF47DF4D}" type="datetime1">
              <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110">
                <a:solidFill>
                  <a:prstClr val="black">
                    <a:tint val="75000"/>
                  </a:prstClr>
                </a:solidFill>
                <a:latin typeface="Calibri" panose="020F0502020204030204"/>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100">
                <a:solidFill>
                  <a:srgbClr val="898989"/>
                </a:solidFill>
                <a:latin typeface="Calibri" panose="020F0502020204030204" pitchFamily="34" charset="0"/>
              </a:defRPr>
            </a:lvl1pPr>
          </a:lstStyle>
          <a:p>
            <a:pPr lvl="0" eaLnBrk="1" hangingPunct="1">
              <a:buNone/>
            </a:pPr>
            <a:fld id="{9A0DB2DC-4C9A-4742-B13C-FB6460FD3503}" type="slidenum">
              <a:rPr lang="en-US" altLang="en-US" dirty="0"/>
              <a:t>‹#›</a:t>
            </a:fld>
            <a:endParaRPr lang="en-US"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843280"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2pPr>
      <a:lvl3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3pPr>
      <a:lvl4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4pPr>
      <a:lvl5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5pPr>
      <a:lvl6pPr marL="457200" algn="l" defTabSz="843280" rtl="0" fontAlgn="base">
        <a:lnSpc>
          <a:spcPct val="90000"/>
        </a:lnSpc>
        <a:spcBef>
          <a:spcPct val="0"/>
        </a:spcBef>
        <a:spcAft>
          <a:spcPct val="0"/>
        </a:spcAft>
        <a:defRPr sz="4000">
          <a:solidFill>
            <a:schemeClr val="tx1"/>
          </a:solidFill>
          <a:latin typeface="Calibri Light" panose="020F0302020204030204" pitchFamily="34" charset="0"/>
        </a:defRPr>
      </a:lvl6pPr>
      <a:lvl7pPr marL="914400" algn="l" defTabSz="843280" rtl="0" fontAlgn="base">
        <a:lnSpc>
          <a:spcPct val="90000"/>
        </a:lnSpc>
        <a:spcBef>
          <a:spcPct val="0"/>
        </a:spcBef>
        <a:spcAft>
          <a:spcPct val="0"/>
        </a:spcAft>
        <a:defRPr sz="4000">
          <a:solidFill>
            <a:schemeClr val="tx1"/>
          </a:solidFill>
          <a:latin typeface="Calibri Light" panose="020F0302020204030204" pitchFamily="34" charset="0"/>
        </a:defRPr>
      </a:lvl7pPr>
      <a:lvl8pPr marL="1371600" algn="l" defTabSz="843280" rtl="0" fontAlgn="base">
        <a:lnSpc>
          <a:spcPct val="90000"/>
        </a:lnSpc>
        <a:spcBef>
          <a:spcPct val="0"/>
        </a:spcBef>
        <a:spcAft>
          <a:spcPct val="0"/>
        </a:spcAft>
        <a:defRPr sz="4000">
          <a:solidFill>
            <a:schemeClr val="tx1"/>
          </a:solidFill>
          <a:latin typeface="Calibri Light" panose="020F0302020204030204" pitchFamily="34" charset="0"/>
        </a:defRPr>
      </a:lvl8pPr>
      <a:lvl9pPr marL="1828800" algn="l" defTabSz="843280" rtl="0" fontAlgn="base">
        <a:lnSpc>
          <a:spcPct val="90000"/>
        </a:lnSpc>
        <a:spcBef>
          <a:spcPct val="0"/>
        </a:spcBef>
        <a:spcAft>
          <a:spcPct val="0"/>
        </a:spcAft>
        <a:defRPr sz="4000">
          <a:solidFill>
            <a:schemeClr val="tx1"/>
          </a:solidFill>
          <a:latin typeface="Calibri Light" panose="020F0302020204030204" pitchFamily="34" charset="0"/>
        </a:defRPr>
      </a:lvl9pPr>
    </p:titleStyle>
    <p:bodyStyle>
      <a:lvl1pPr marL="209550" indent="-209550" algn="l" defTabSz="843280" rtl="0" eaLnBrk="0" fontAlgn="base" hangingPunct="0">
        <a:lnSpc>
          <a:spcPct val="90000"/>
        </a:lnSpc>
        <a:spcBef>
          <a:spcPts val="925"/>
        </a:spcBef>
        <a:spcAft>
          <a:spcPct val="0"/>
        </a:spcAft>
        <a:buFont typeface="Arial" panose="020B0604020202020204" pitchFamily="34" charset="0"/>
        <a:buChar char="•"/>
        <a:defRPr sz="2500" kern="1200">
          <a:solidFill>
            <a:schemeClr val="tx1"/>
          </a:solidFill>
          <a:latin typeface="+mn-lt"/>
          <a:ea typeface="+mn-ea"/>
          <a:cs typeface="+mn-cs"/>
        </a:defRPr>
      </a:lvl1pPr>
      <a:lvl2pPr marL="631825" indent="-209550" algn="l" defTabSz="843280" rtl="0" eaLnBrk="0" fontAlgn="base" hangingPunct="0">
        <a:lnSpc>
          <a:spcPct val="90000"/>
        </a:lnSpc>
        <a:spcBef>
          <a:spcPts val="465"/>
        </a:spcBef>
        <a:spcAft>
          <a:spcPct val="0"/>
        </a:spcAft>
        <a:buFont typeface="Arial" panose="020B0604020202020204" pitchFamily="34" charset="0"/>
        <a:buChar char="•"/>
        <a:defRPr sz="2200" kern="1200">
          <a:solidFill>
            <a:schemeClr val="tx1"/>
          </a:solidFill>
          <a:latin typeface="+mn-lt"/>
          <a:ea typeface="+mn-ea"/>
          <a:cs typeface="+mn-cs"/>
        </a:defRPr>
      </a:lvl2pPr>
      <a:lvl3pPr marL="1054100" indent="-209550" algn="l" defTabSz="843280" rtl="0" eaLnBrk="0" fontAlgn="base" hangingPunct="0">
        <a:lnSpc>
          <a:spcPct val="90000"/>
        </a:lnSpc>
        <a:spcBef>
          <a:spcPts val="465"/>
        </a:spcBef>
        <a:spcAft>
          <a:spcPct val="0"/>
        </a:spcAft>
        <a:buFont typeface="Arial" panose="020B0604020202020204" pitchFamily="34" charset="0"/>
        <a:buChar char="•"/>
        <a:defRPr sz="2400" kern="1200">
          <a:solidFill>
            <a:schemeClr val="tx1"/>
          </a:solidFill>
          <a:latin typeface="+mn-lt"/>
          <a:ea typeface="+mn-ea"/>
          <a:cs typeface="+mn-cs"/>
        </a:defRPr>
      </a:lvl3pPr>
      <a:lvl4pPr marL="1476375" indent="-209550" algn="l" defTabSz="843280" rtl="0" eaLnBrk="0" fontAlgn="base" hangingPunct="0">
        <a:lnSpc>
          <a:spcPct val="90000"/>
        </a:lnSpc>
        <a:spcBef>
          <a:spcPts val="465"/>
        </a:spcBef>
        <a:spcAft>
          <a:spcPct val="0"/>
        </a:spcAft>
        <a:buFont typeface="Arial" panose="020B0604020202020204" pitchFamily="34" charset="0"/>
        <a:buChar char="•"/>
        <a:defRPr sz="1600" kern="1200">
          <a:solidFill>
            <a:schemeClr val="tx1"/>
          </a:solidFill>
          <a:latin typeface="+mn-lt"/>
          <a:ea typeface="+mn-ea"/>
          <a:cs typeface="+mn-cs"/>
        </a:defRPr>
      </a:lvl4pPr>
      <a:lvl5pPr marL="1898650" indent="-209550" algn="l" defTabSz="843280" rtl="0" eaLnBrk="0" fontAlgn="base" hangingPunct="0">
        <a:lnSpc>
          <a:spcPct val="90000"/>
        </a:lnSpc>
        <a:spcBef>
          <a:spcPts val="465"/>
        </a:spcBef>
        <a:spcAft>
          <a:spcPct val="0"/>
        </a:spcAft>
        <a:buFont typeface="Arial" panose="020B0604020202020204" pitchFamily="34" charset="0"/>
        <a:buChar char="•"/>
        <a:defRPr sz="1600" kern="1200">
          <a:solidFill>
            <a:schemeClr val="tx1"/>
          </a:solidFill>
          <a:latin typeface="+mn-lt"/>
          <a:ea typeface="+mn-ea"/>
          <a:cs typeface="+mn-cs"/>
        </a:defRPr>
      </a:lvl5pPr>
      <a:lvl6pPr marL="232092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6pPr>
      <a:lvl7pPr marL="2743200"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7pPr>
      <a:lvl8pPr marL="316547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8pPr>
      <a:lvl9pPr marL="358711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9pPr>
    </p:bodyStyle>
    <p:otherStyle>
      <a:defPPr>
        <a:defRPr lang="en-US"/>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8465"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a:xfrm>
            <a:off x="628650" y="365125"/>
            <a:ext cx="7886700" cy="1325563"/>
          </a:xfrm>
          <a:prstGeom prst="rect">
            <a:avLst/>
          </a:prstGeom>
          <a:noFill/>
          <a:ln w="9525">
            <a:noFill/>
          </a:ln>
        </p:spPr>
        <p:txBody>
          <a:bodyPr anchor="ctr"/>
          <a:lstStyle/>
          <a:p>
            <a:pPr lvl="0"/>
            <a:r>
              <a:rPr lang="en-US" altLang="en-US" dirty="0"/>
              <a:t>Click to edit Master title style</a:t>
            </a:r>
          </a:p>
        </p:txBody>
      </p:sp>
      <p:sp>
        <p:nvSpPr>
          <p:cNvPr id="2051" name="Text Placeholder 2"/>
          <p:cNvSpPr>
            <a:spLocks noGrp="1"/>
          </p:cNvSpPr>
          <p:nvPr>
            <p:ph type="body" idx="1"/>
          </p:nvPr>
        </p:nvSpPr>
        <p:spPr>
          <a:xfrm>
            <a:off x="628650" y="1825625"/>
            <a:ext cx="7886700" cy="4351338"/>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110">
                <a:solidFill>
                  <a:prstClr val="black">
                    <a:tint val="75000"/>
                  </a:prstClr>
                </a:solidFill>
                <a:latin typeface="Calibri" panose="020F0502020204030204"/>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6006DB12-EF06-4F1E-9F18-E808F65E7FC2}" type="datetime1">
              <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110">
                <a:solidFill>
                  <a:prstClr val="black">
                    <a:tint val="75000"/>
                  </a:prstClr>
                </a:solidFill>
                <a:latin typeface="Calibri" panose="020F0502020204030204"/>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100">
                <a:solidFill>
                  <a:srgbClr val="898989"/>
                </a:solidFill>
                <a:latin typeface="Calibri" panose="020F0502020204030204" pitchFamily="34" charset="0"/>
              </a:defRPr>
            </a:lvl1pPr>
          </a:lstStyle>
          <a:p>
            <a:pPr lvl="0" eaLnBrk="1" hangingPunct="1">
              <a:buNone/>
            </a:pPr>
            <a:fld id="{9A0DB2DC-4C9A-4742-B13C-FB6460FD3503}" type="slidenum">
              <a:rPr lang="en-US" altLang="en-US" dirty="0"/>
              <a:t>‹#›</a:t>
            </a:fld>
            <a:endParaRPr lang="en-US"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843280"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2pPr>
      <a:lvl3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3pPr>
      <a:lvl4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4pPr>
      <a:lvl5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5pPr>
      <a:lvl6pPr marL="457200" algn="l" defTabSz="843280" rtl="0" fontAlgn="base">
        <a:lnSpc>
          <a:spcPct val="90000"/>
        </a:lnSpc>
        <a:spcBef>
          <a:spcPct val="0"/>
        </a:spcBef>
        <a:spcAft>
          <a:spcPct val="0"/>
        </a:spcAft>
        <a:defRPr sz="4000">
          <a:solidFill>
            <a:schemeClr val="tx1"/>
          </a:solidFill>
          <a:latin typeface="Calibri Light" panose="020F0302020204030204" pitchFamily="34" charset="0"/>
        </a:defRPr>
      </a:lvl6pPr>
      <a:lvl7pPr marL="914400" algn="l" defTabSz="843280" rtl="0" fontAlgn="base">
        <a:lnSpc>
          <a:spcPct val="90000"/>
        </a:lnSpc>
        <a:spcBef>
          <a:spcPct val="0"/>
        </a:spcBef>
        <a:spcAft>
          <a:spcPct val="0"/>
        </a:spcAft>
        <a:defRPr sz="4000">
          <a:solidFill>
            <a:schemeClr val="tx1"/>
          </a:solidFill>
          <a:latin typeface="Calibri Light" panose="020F0302020204030204" pitchFamily="34" charset="0"/>
        </a:defRPr>
      </a:lvl7pPr>
      <a:lvl8pPr marL="1371600" algn="l" defTabSz="843280" rtl="0" fontAlgn="base">
        <a:lnSpc>
          <a:spcPct val="90000"/>
        </a:lnSpc>
        <a:spcBef>
          <a:spcPct val="0"/>
        </a:spcBef>
        <a:spcAft>
          <a:spcPct val="0"/>
        </a:spcAft>
        <a:defRPr sz="4000">
          <a:solidFill>
            <a:schemeClr val="tx1"/>
          </a:solidFill>
          <a:latin typeface="Calibri Light" panose="020F0302020204030204" pitchFamily="34" charset="0"/>
        </a:defRPr>
      </a:lvl8pPr>
      <a:lvl9pPr marL="1828800" algn="l" defTabSz="843280" rtl="0" fontAlgn="base">
        <a:lnSpc>
          <a:spcPct val="90000"/>
        </a:lnSpc>
        <a:spcBef>
          <a:spcPct val="0"/>
        </a:spcBef>
        <a:spcAft>
          <a:spcPct val="0"/>
        </a:spcAft>
        <a:defRPr sz="4000">
          <a:solidFill>
            <a:schemeClr val="tx1"/>
          </a:solidFill>
          <a:latin typeface="Calibri Light" panose="020F0302020204030204" pitchFamily="34" charset="0"/>
        </a:defRPr>
      </a:lvl9pPr>
    </p:titleStyle>
    <p:bodyStyle>
      <a:lvl1pPr marL="209550" indent="-209550" algn="l" defTabSz="843280" rtl="0" eaLnBrk="0" fontAlgn="base" hangingPunct="0">
        <a:lnSpc>
          <a:spcPct val="90000"/>
        </a:lnSpc>
        <a:spcBef>
          <a:spcPts val="925"/>
        </a:spcBef>
        <a:spcAft>
          <a:spcPct val="0"/>
        </a:spcAft>
        <a:buFont typeface="Arial" panose="020B0604020202020204" pitchFamily="34" charset="0"/>
        <a:buChar char="•"/>
        <a:defRPr sz="2500" kern="1200">
          <a:solidFill>
            <a:schemeClr val="tx1"/>
          </a:solidFill>
          <a:latin typeface="+mn-lt"/>
          <a:ea typeface="+mn-ea"/>
          <a:cs typeface="+mn-cs"/>
        </a:defRPr>
      </a:lvl1pPr>
      <a:lvl2pPr marL="631825" indent="-209550" algn="l" defTabSz="843280" rtl="0" eaLnBrk="0" fontAlgn="base" hangingPunct="0">
        <a:lnSpc>
          <a:spcPct val="90000"/>
        </a:lnSpc>
        <a:spcBef>
          <a:spcPts val="465"/>
        </a:spcBef>
        <a:spcAft>
          <a:spcPct val="0"/>
        </a:spcAft>
        <a:buFont typeface="Arial" panose="020B0604020202020204" pitchFamily="34" charset="0"/>
        <a:buChar char="•"/>
        <a:defRPr sz="2200" kern="1200">
          <a:solidFill>
            <a:schemeClr val="tx1"/>
          </a:solidFill>
          <a:latin typeface="+mn-lt"/>
          <a:ea typeface="+mn-ea"/>
          <a:cs typeface="+mn-cs"/>
        </a:defRPr>
      </a:lvl2pPr>
      <a:lvl3pPr marL="1054100" indent="-209550" algn="l" defTabSz="843280" rtl="0" eaLnBrk="0" fontAlgn="base" hangingPunct="0">
        <a:lnSpc>
          <a:spcPct val="90000"/>
        </a:lnSpc>
        <a:spcBef>
          <a:spcPts val="465"/>
        </a:spcBef>
        <a:spcAft>
          <a:spcPct val="0"/>
        </a:spcAft>
        <a:buFont typeface="Arial" panose="020B0604020202020204" pitchFamily="34" charset="0"/>
        <a:buChar char="•"/>
        <a:defRPr sz="2400" kern="1200">
          <a:solidFill>
            <a:schemeClr val="tx1"/>
          </a:solidFill>
          <a:latin typeface="+mn-lt"/>
          <a:ea typeface="+mn-ea"/>
          <a:cs typeface="+mn-cs"/>
        </a:defRPr>
      </a:lvl3pPr>
      <a:lvl4pPr marL="1476375" indent="-209550" algn="l" defTabSz="843280" rtl="0" eaLnBrk="0" fontAlgn="base" hangingPunct="0">
        <a:lnSpc>
          <a:spcPct val="90000"/>
        </a:lnSpc>
        <a:spcBef>
          <a:spcPts val="465"/>
        </a:spcBef>
        <a:spcAft>
          <a:spcPct val="0"/>
        </a:spcAft>
        <a:buFont typeface="Arial" panose="020B0604020202020204" pitchFamily="34" charset="0"/>
        <a:buChar char="•"/>
        <a:defRPr sz="1600" kern="1200">
          <a:solidFill>
            <a:schemeClr val="tx1"/>
          </a:solidFill>
          <a:latin typeface="+mn-lt"/>
          <a:ea typeface="+mn-ea"/>
          <a:cs typeface="+mn-cs"/>
        </a:defRPr>
      </a:lvl4pPr>
      <a:lvl5pPr marL="1898650" indent="-209550" algn="l" defTabSz="843280" rtl="0" eaLnBrk="0" fontAlgn="base" hangingPunct="0">
        <a:lnSpc>
          <a:spcPct val="90000"/>
        </a:lnSpc>
        <a:spcBef>
          <a:spcPts val="465"/>
        </a:spcBef>
        <a:spcAft>
          <a:spcPct val="0"/>
        </a:spcAft>
        <a:buFont typeface="Arial" panose="020B0604020202020204" pitchFamily="34" charset="0"/>
        <a:buChar char="•"/>
        <a:defRPr sz="1600" kern="1200">
          <a:solidFill>
            <a:schemeClr val="tx1"/>
          </a:solidFill>
          <a:latin typeface="+mn-lt"/>
          <a:ea typeface="+mn-ea"/>
          <a:cs typeface="+mn-cs"/>
        </a:defRPr>
      </a:lvl5pPr>
      <a:lvl6pPr marL="232092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6pPr>
      <a:lvl7pPr marL="2743200"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7pPr>
      <a:lvl8pPr marL="316547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8pPr>
      <a:lvl9pPr marL="358711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9pPr>
    </p:bodyStyle>
    <p:otherStyle>
      <a:defPPr>
        <a:defRPr lang="en-US"/>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8465"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a:xfrm>
            <a:off x="628650" y="365125"/>
            <a:ext cx="7886700" cy="1325563"/>
          </a:xfrm>
          <a:prstGeom prst="rect">
            <a:avLst/>
          </a:prstGeom>
          <a:noFill/>
          <a:ln w="9525">
            <a:noFill/>
          </a:ln>
        </p:spPr>
        <p:txBody>
          <a:bodyPr anchor="ctr"/>
          <a:lstStyle/>
          <a:p>
            <a:pPr lvl="0"/>
            <a:r>
              <a:rPr lang="en-US" altLang="en-US" dirty="0"/>
              <a:t>Click to edit Master title style</a:t>
            </a:r>
          </a:p>
        </p:txBody>
      </p:sp>
      <p:sp>
        <p:nvSpPr>
          <p:cNvPr id="3075" name="Text Placeholder 2"/>
          <p:cNvSpPr>
            <a:spLocks noGrp="1"/>
          </p:cNvSpPr>
          <p:nvPr>
            <p:ph type="body" idx="1"/>
          </p:nvPr>
        </p:nvSpPr>
        <p:spPr>
          <a:xfrm>
            <a:off x="628650" y="1825625"/>
            <a:ext cx="7886700" cy="4351338"/>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110">
                <a:solidFill>
                  <a:prstClr val="black">
                    <a:tint val="75000"/>
                  </a:prstClr>
                </a:solidFill>
                <a:latin typeface="Calibri" panose="020F0502020204030204"/>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127A201-FD92-4D39-B3B9-4555DDBC2786}" type="datetime1">
              <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9/13/2023</a:t>
            </a:fld>
            <a:endPar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110">
                <a:solidFill>
                  <a:prstClr val="black">
                    <a:tint val="75000"/>
                  </a:prstClr>
                </a:solidFill>
                <a:latin typeface="Calibri" panose="020F0502020204030204"/>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11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100">
                <a:solidFill>
                  <a:srgbClr val="898989"/>
                </a:solidFill>
                <a:latin typeface="Calibri" panose="020F0502020204030204" pitchFamily="34" charset="0"/>
              </a:defRPr>
            </a:lvl1pPr>
          </a:lstStyle>
          <a:p>
            <a:pPr lvl="0" eaLnBrk="1" hangingPunct="1">
              <a:buNone/>
            </a:pPr>
            <a:fld id="{9A0DB2DC-4C9A-4742-B13C-FB6460FD3503}" type="slidenum">
              <a:rPr lang="en-US" altLang="en-US" dirty="0"/>
              <a:t>‹#›</a:t>
            </a:fld>
            <a:endParaRPr lang="en-US"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843280"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2pPr>
      <a:lvl3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3pPr>
      <a:lvl4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4pPr>
      <a:lvl5pPr algn="l" defTabSz="843280" rtl="0" eaLnBrk="0" fontAlgn="base" hangingPunct="0">
        <a:lnSpc>
          <a:spcPct val="90000"/>
        </a:lnSpc>
        <a:spcBef>
          <a:spcPct val="0"/>
        </a:spcBef>
        <a:spcAft>
          <a:spcPct val="0"/>
        </a:spcAft>
        <a:defRPr sz="4000">
          <a:solidFill>
            <a:schemeClr val="tx1"/>
          </a:solidFill>
          <a:latin typeface="Calibri Light" panose="020F0302020204030204" pitchFamily="34" charset="0"/>
        </a:defRPr>
      </a:lvl5pPr>
      <a:lvl6pPr marL="457200" algn="l" defTabSz="843280" rtl="0" fontAlgn="base">
        <a:lnSpc>
          <a:spcPct val="90000"/>
        </a:lnSpc>
        <a:spcBef>
          <a:spcPct val="0"/>
        </a:spcBef>
        <a:spcAft>
          <a:spcPct val="0"/>
        </a:spcAft>
        <a:defRPr sz="4000">
          <a:solidFill>
            <a:schemeClr val="tx1"/>
          </a:solidFill>
          <a:latin typeface="Calibri Light" panose="020F0302020204030204" pitchFamily="34" charset="0"/>
        </a:defRPr>
      </a:lvl6pPr>
      <a:lvl7pPr marL="914400" algn="l" defTabSz="843280" rtl="0" fontAlgn="base">
        <a:lnSpc>
          <a:spcPct val="90000"/>
        </a:lnSpc>
        <a:spcBef>
          <a:spcPct val="0"/>
        </a:spcBef>
        <a:spcAft>
          <a:spcPct val="0"/>
        </a:spcAft>
        <a:defRPr sz="4000">
          <a:solidFill>
            <a:schemeClr val="tx1"/>
          </a:solidFill>
          <a:latin typeface="Calibri Light" panose="020F0302020204030204" pitchFamily="34" charset="0"/>
        </a:defRPr>
      </a:lvl7pPr>
      <a:lvl8pPr marL="1371600" algn="l" defTabSz="843280" rtl="0" fontAlgn="base">
        <a:lnSpc>
          <a:spcPct val="90000"/>
        </a:lnSpc>
        <a:spcBef>
          <a:spcPct val="0"/>
        </a:spcBef>
        <a:spcAft>
          <a:spcPct val="0"/>
        </a:spcAft>
        <a:defRPr sz="4000">
          <a:solidFill>
            <a:schemeClr val="tx1"/>
          </a:solidFill>
          <a:latin typeface="Calibri Light" panose="020F0302020204030204" pitchFamily="34" charset="0"/>
        </a:defRPr>
      </a:lvl8pPr>
      <a:lvl9pPr marL="1828800" algn="l" defTabSz="843280" rtl="0" fontAlgn="base">
        <a:lnSpc>
          <a:spcPct val="90000"/>
        </a:lnSpc>
        <a:spcBef>
          <a:spcPct val="0"/>
        </a:spcBef>
        <a:spcAft>
          <a:spcPct val="0"/>
        </a:spcAft>
        <a:defRPr sz="4000">
          <a:solidFill>
            <a:schemeClr val="tx1"/>
          </a:solidFill>
          <a:latin typeface="Calibri Light" panose="020F0302020204030204" pitchFamily="34" charset="0"/>
        </a:defRPr>
      </a:lvl9pPr>
    </p:titleStyle>
    <p:bodyStyle>
      <a:lvl1pPr marL="209550" indent="-209550" algn="l" defTabSz="843280" rtl="0" eaLnBrk="0" fontAlgn="base" hangingPunct="0">
        <a:lnSpc>
          <a:spcPct val="90000"/>
        </a:lnSpc>
        <a:spcBef>
          <a:spcPts val="925"/>
        </a:spcBef>
        <a:spcAft>
          <a:spcPct val="0"/>
        </a:spcAft>
        <a:buFont typeface="Arial" panose="020B0604020202020204" pitchFamily="34" charset="0"/>
        <a:buChar char="•"/>
        <a:defRPr sz="2500" kern="1200">
          <a:solidFill>
            <a:schemeClr val="tx1"/>
          </a:solidFill>
          <a:latin typeface="+mn-lt"/>
          <a:ea typeface="+mn-ea"/>
          <a:cs typeface="+mn-cs"/>
        </a:defRPr>
      </a:lvl1pPr>
      <a:lvl2pPr marL="631825" indent="-209550" algn="l" defTabSz="843280" rtl="0" eaLnBrk="0" fontAlgn="base" hangingPunct="0">
        <a:lnSpc>
          <a:spcPct val="90000"/>
        </a:lnSpc>
        <a:spcBef>
          <a:spcPts val="465"/>
        </a:spcBef>
        <a:spcAft>
          <a:spcPct val="0"/>
        </a:spcAft>
        <a:buFont typeface="Arial" panose="020B0604020202020204" pitchFamily="34" charset="0"/>
        <a:buChar char="•"/>
        <a:defRPr sz="2200" kern="1200">
          <a:solidFill>
            <a:schemeClr val="tx1"/>
          </a:solidFill>
          <a:latin typeface="+mn-lt"/>
          <a:ea typeface="+mn-ea"/>
          <a:cs typeface="+mn-cs"/>
        </a:defRPr>
      </a:lvl2pPr>
      <a:lvl3pPr marL="1054100" indent="-209550" algn="l" defTabSz="843280" rtl="0" eaLnBrk="0" fontAlgn="base" hangingPunct="0">
        <a:lnSpc>
          <a:spcPct val="90000"/>
        </a:lnSpc>
        <a:spcBef>
          <a:spcPts val="465"/>
        </a:spcBef>
        <a:spcAft>
          <a:spcPct val="0"/>
        </a:spcAft>
        <a:buFont typeface="Arial" panose="020B0604020202020204" pitchFamily="34" charset="0"/>
        <a:buChar char="•"/>
        <a:defRPr sz="2400" kern="1200">
          <a:solidFill>
            <a:schemeClr val="tx1"/>
          </a:solidFill>
          <a:latin typeface="+mn-lt"/>
          <a:ea typeface="+mn-ea"/>
          <a:cs typeface="+mn-cs"/>
        </a:defRPr>
      </a:lvl3pPr>
      <a:lvl4pPr marL="1476375" indent="-209550" algn="l" defTabSz="843280" rtl="0" eaLnBrk="0" fontAlgn="base" hangingPunct="0">
        <a:lnSpc>
          <a:spcPct val="90000"/>
        </a:lnSpc>
        <a:spcBef>
          <a:spcPts val="465"/>
        </a:spcBef>
        <a:spcAft>
          <a:spcPct val="0"/>
        </a:spcAft>
        <a:buFont typeface="Arial" panose="020B0604020202020204" pitchFamily="34" charset="0"/>
        <a:buChar char="•"/>
        <a:defRPr sz="1600" kern="1200">
          <a:solidFill>
            <a:schemeClr val="tx1"/>
          </a:solidFill>
          <a:latin typeface="+mn-lt"/>
          <a:ea typeface="+mn-ea"/>
          <a:cs typeface="+mn-cs"/>
        </a:defRPr>
      </a:lvl4pPr>
      <a:lvl5pPr marL="1898650" indent="-209550" algn="l" defTabSz="843280" rtl="0" eaLnBrk="0" fontAlgn="base" hangingPunct="0">
        <a:lnSpc>
          <a:spcPct val="90000"/>
        </a:lnSpc>
        <a:spcBef>
          <a:spcPts val="465"/>
        </a:spcBef>
        <a:spcAft>
          <a:spcPct val="0"/>
        </a:spcAft>
        <a:buFont typeface="Arial" panose="020B0604020202020204" pitchFamily="34" charset="0"/>
        <a:buChar char="•"/>
        <a:defRPr sz="1600" kern="1200">
          <a:solidFill>
            <a:schemeClr val="tx1"/>
          </a:solidFill>
          <a:latin typeface="+mn-lt"/>
          <a:ea typeface="+mn-ea"/>
          <a:cs typeface="+mn-cs"/>
        </a:defRPr>
      </a:lvl5pPr>
      <a:lvl6pPr marL="232092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6pPr>
      <a:lvl7pPr marL="2743200"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7pPr>
      <a:lvl8pPr marL="316547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8pPr>
      <a:lvl9pPr marL="3587115" indent="-210820" algn="l" defTabSz="843915" rtl="0" eaLnBrk="1" latinLnBrk="0" hangingPunct="1">
        <a:lnSpc>
          <a:spcPct val="90000"/>
        </a:lnSpc>
        <a:spcBef>
          <a:spcPts val="460"/>
        </a:spcBef>
        <a:buFont typeface="Arial" panose="020B0604020202020204"/>
        <a:buChar char="•"/>
        <a:defRPr sz="1660" kern="1200">
          <a:solidFill>
            <a:schemeClr val="tx1"/>
          </a:solidFill>
          <a:latin typeface="+mn-lt"/>
          <a:ea typeface="+mn-ea"/>
          <a:cs typeface="+mn-cs"/>
        </a:defRPr>
      </a:lvl9pPr>
    </p:bodyStyle>
    <p:otherStyle>
      <a:defPPr>
        <a:defRPr lang="en-US"/>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8465"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209280" cy="1935447"/>
          </a:xfrm>
        </p:spPr>
        <p:txBody>
          <a:bodyPr vert="horz" wrap="square" lIns="91440" tIns="45720" rIns="91440" bIns="45720" numCol="1" rtlCol="0" anchor="b" anchorCtr="0" compatLnSpc="1">
            <a:normAutofit fontScale="90000"/>
          </a:bodyPr>
          <a:lstStyle/>
          <a:p>
            <a:pPr marL="0" marR="0" lvl="0" indent="0" algn="ctr" defTabSz="843915" rtl="0" eaLnBrk="1" fontAlgn="auto" latinLnBrk="0" hangingPunct="1">
              <a:lnSpc>
                <a:spcPct val="100000"/>
              </a:lnSpc>
              <a:spcBef>
                <a:spcPct val="0"/>
              </a:spcBef>
              <a:spcAft>
                <a:spcPts val="0"/>
              </a:spcAft>
              <a:buClrTx/>
              <a:buSzTx/>
              <a:buFontTx/>
              <a:buNone/>
              <a:defRPr/>
            </a:pPr>
            <a:r>
              <a:rPr kumimoji="0" lang="en-US" altLang="en-US" sz="3600" b="1" i="0" u="none" strike="noStrike" kern="1200" cap="none" spc="0" normalizeH="0" baseline="0" noProof="0" dirty="0" smtClean="0">
                <a:ln>
                  <a:noFill/>
                </a:ln>
                <a:solidFill>
                  <a:srgbClr val="00B050"/>
                </a:solidFill>
                <a:effectLst/>
                <a:uLnTx/>
                <a:uFillTx/>
                <a:latin typeface="Garamond" panose="02020404030301010803" pitchFamily="18" charset="0"/>
                <a:ea typeface="+mj-ea"/>
                <a:cs typeface="+mj-cs"/>
              </a:rPr>
              <a:t>RECAP OF DAY ONE PROCEEDINGS OF 2023 (22</a:t>
            </a:r>
            <a:r>
              <a:rPr kumimoji="0" lang="en-US" altLang="en-US" sz="3600" b="1" i="0" u="none" strike="noStrike" kern="1200" cap="none" spc="0" normalizeH="0" baseline="30000" noProof="0" dirty="0" smtClean="0">
                <a:ln>
                  <a:noFill/>
                </a:ln>
                <a:solidFill>
                  <a:srgbClr val="00B050"/>
                </a:solidFill>
                <a:effectLst/>
                <a:uLnTx/>
                <a:uFillTx/>
                <a:latin typeface="Garamond" panose="02020404030301010803" pitchFamily="18" charset="0"/>
                <a:ea typeface="+mj-ea"/>
                <a:cs typeface="+mj-cs"/>
              </a:rPr>
              <a:t>ND</a:t>
            </a:r>
            <a:r>
              <a:rPr kumimoji="0" lang="en-US" altLang="en-US" sz="3600" b="1" i="0" u="none" strike="noStrike" kern="1200" cap="none" spc="0" normalizeH="0" noProof="0" dirty="0" smtClean="0">
                <a:ln>
                  <a:noFill/>
                </a:ln>
                <a:solidFill>
                  <a:srgbClr val="00B050"/>
                </a:solidFill>
                <a:effectLst/>
                <a:uLnTx/>
                <a:uFillTx/>
                <a:latin typeface="Garamond" panose="02020404030301010803" pitchFamily="18" charset="0"/>
                <a:ea typeface="+mj-ea"/>
                <a:cs typeface="+mj-cs"/>
              </a:rPr>
              <a:t> EDITION</a:t>
            </a:r>
            <a:r>
              <a:rPr kumimoji="0" lang="en-US" altLang="en-US" sz="3600" b="1" i="0" u="none" strike="noStrike" kern="1200" cap="none" spc="0" normalizeH="0" baseline="0" noProof="0" dirty="0" smtClean="0">
                <a:ln>
                  <a:noFill/>
                </a:ln>
                <a:solidFill>
                  <a:srgbClr val="00B050"/>
                </a:solidFill>
                <a:effectLst/>
                <a:uLnTx/>
                <a:uFillTx/>
                <a:latin typeface="Garamond" panose="02020404030301010803" pitchFamily="18" charset="0"/>
                <a:ea typeface="+mj-ea"/>
                <a:cs typeface="+mj-cs"/>
              </a:rPr>
              <a:t>) OF THE JOINT PLANNING BOARD [JPB] MEETING</a:t>
            </a:r>
            <a:endParaRPr kumimoji="0" lang="en-US" sz="3600" b="1" i="0" u="none" strike="noStrike" kern="1200" cap="all" spc="0" normalizeH="0" baseline="0" noProof="0" dirty="0">
              <a:ln>
                <a:noFill/>
              </a:ln>
              <a:solidFill>
                <a:srgbClr val="00B050"/>
              </a:solidFill>
              <a:effectLst/>
              <a:uLnTx/>
              <a:uFillTx/>
              <a:latin typeface="Garamond" panose="02020404030301010803" pitchFamily="18" charset="0"/>
              <a:ea typeface="Garamond" panose="02020404030301010803" pitchFamily="18" charset="0"/>
              <a:cs typeface="Garamond" panose="02020404030301010803" pitchFamily="18" charset="0"/>
            </a:endParaRPr>
          </a:p>
        </p:txBody>
      </p:sp>
      <p:sp>
        <p:nvSpPr>
          <p:cNvPr id="4" name="Rectangle 3"/>
          <p:cNvSpPr/>
          <p:nvPr/>
        </p:nvSpPr>
        <p:spPr>
          <a:xfrm>
            <a:off x="0" y="235533"/>
            <a:ext cx="9144000" cy="105986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5" name="Rectangle 4"/>
          <p:cNvSpPr/>
          <p:nvPr/>
        </p:nvSpPr>
        <p:spPr>
          <a:xfrm>
            <a:off x="0" y="5802313"/>
            <a:ext cx="9144000" cy="550863"/>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200" b="1" i="0" u="none" strike="noStrike" kern="1200" cap="none" spc="0" normalizeH="0" baseline="0" noProof="0" dirty="0">
                <a:ln>
                  <a:noFill/>
                </a:ln>
                <a:solidFill>
                  <a:prstClr val="white"/>
                </a:solidFill>
                <a:effectLst/>
                <a:uLnTx/>
                <a:uFillTx/>
                <a:latin typeface="+mn-lt"/>
                <a:ea typeface="+mn-ea"/>
                <a:cs typeface="+mn-cs"/>
              </a:rPr>
              <a:t>Presented on Wednesday </a:t>
            </a:r>
            <a:r>
              <a:rPr lang="en-US" sz="2200" b="1" dirty="0" smtClean="0">
                <a:solidFill>
                  <a:prstClr val="white"/>
                </a:solidFill>
              </a:rPr>
              <a:t>13</a:t>
            </a:r>
            <a:r>
              <a:rPr lang="en-US" sz="2200" b="1" baseline="30000" dirty="0" smtClean="0">
                <a:solidFill>
                  <a:prstClr val="white"/>
                </a:solidFill>
              </a:rPr>
              <a:t>th</a:t>
            </a:r>
            <a:r>
              <a:rPr lang="en-US" sz="2200" b="1" dirty="0" smtClean="0">
                <a:solidFill>
                  <a:prstClr val="white"/>
                </a:solidFill>
              </a:rPr>
              <a:t> September, 2023</a:t>
            </a:r>
            <a:r>
              <a:rPr kumimoji="0" lang="en-US" sz="2200" b="0" i="0" u="none" strike="noStrike" kern="1200" cap="none" spc="0" normalizeH="0" baseline="0" noProof="0" dirty="0" smtClean="0">
                <a:ln>
                  <a:noFill/>
                </a:ln>
                <a:solidFill>
                  <a:prstClr val="white"/>
                </a:solidFill>
                <a:effectLst/>
                <a:uLnTx/>
                <a:uFillTx/>
                <a:latin typeface="+mn-lt"/>
                <a:ea typeface="+mn-ea"/>
                <a:cs typeface="+mn-cs"/>
              </a:rPr>
              <a:t>.</a:t>
            </a:r>
            <a:endParaRPr kumimoji="0" lang="en-US" sz="2200" b="0" i="0" u="none" strike="noStrike" kern="1200" cap="none" spc="0" normalizeH="0" baseline="0" noProof="0" dirty="0">
              <a:ln>
                <a:noFill/>
              </a:ln>
              <a:solidFill>
                <a:prstClr val="white"/>
              </a:solidFill>
              <a:effectLst/>
              <a:uLnTx/>
              <a:uFillTx/>
              <a:latin typeface="+mn-lt"/>
              <a:ea typeface="+mn-ea"/>
              <a:cs typeface="+mn-cs"/>
            </a:endParaRPr>
          </a:p>
        </p:txBody>
      </p:sp>
      <p:sp>
        <p:nvSpPr>
          <p:cNvPr id="37893" name="Subtitle 2"/>
          <p:cNvSpPr txBox="1"/>
          <p:nvPr/>
        </p:nvSpPr>
        <p:spPr>
          <a:xfrm>
            <a:off x="533400" y="3733800"/>
            <a:ext cx="8153400" cy="1981200"/>
          </a:xfrm>
          <a:prstGeom prst="rect">
            <a:avLst/>
          </a:prstGeom>
          <a:noFill/>
          <a:ln w="9525">
            <a:noFill/>
          </a:ln>
        </p:spPr>
        <p:txBody>
          <a:bodyPr lIns="84406" tIns="42203" rIns="84406" bIns="42203"/>
          <a:lstStyle/>
          <a:p>
            <a:pPr algn="ctr" eaLnBrk="1" hangingPunct="1">
              <a:spcBef>
                <a:spcPts val="0"/>
              </a:spcBef>
              <a:buClr>
                <a:schemeClr val="accent1"/>
              </a:buClr>
              <a:buSzPct val="65000"/>
              <a:buFont typeface="Arial" panose="020B0604020202020204" pitchFamily="34" charset="0"/>
            </a:pPr>
            <a:r>
              <a:rPr lang="en-US" altLang="en-US" sz="3200" b="1" dirty="0">
                <a:solidFill>
                  <a:srgbClr val="FF0000"/>
                </a:solidFill>
                <a:latin typeface="Garamond" panose="02020404030301010803" pitchFamily="18" charset="0"/>
              </a:rPr>
              <a:t>Held at </a:t>
            </a:r>
            <a:r>
              <a:rPr lang="en-US" altLang="en-US" sz="3200" b="1" dirty="0" smtClean="0">
                <a:solidFill>
                  <a:srgbClr val="FF0000"/>
                </a:solidFill>
                <a:latin typeface="Garamond" panose="02020404030301010803" pitchFamily="18" charset="0"/>
              </a:rPr>
              <a:t>the</a:t>
            </a:r>
          </a:p>
          <a:p>
            <a:pPr algn="ctr" eaLnBrk="1" hangingPunct="1">
              <a:spcBef>
                <a:spcPts val="0"/>
              </a:spcBef>
              <a:buClr>
                <a:schemeClr val="accent1"/>
              </a:buClr>
              <a:buSzPct val="65000"/>
              <a:buFont typeface="Arial" panose="020B0604020202020204" pitchFamily="34" charset="0"/>
            </a:pPr>
            <a:r>
              <a:rPr lang="en-US" altLang="en-US" sz="3200" b="1" dirty="0" smtClean="0">
                <a:solidFill>
                  <a:srgbClr val="FF0000"/>
                </a:solidFill>
                <a:latin typeface="Garamond" panose="02020404030301010803" pitchFamily="18" charset="0"/>
              </a:rPr>
              <a:t>Centre for Black Culture and International Understanding,</a:t>
            </a:r>
          </a:p>
          <a:p>
            <a:pPr algn="ctr" eaLnBrk="1" hangingPunct="1">
              <a:spcBef>
                <a:spcPts val="0"/>
              </a:spcBef>
              <a:buClr>
                <a:schemeClr val="accent1"/>
              </a:buClr>
              <a:buSzPct val="65000"/>
              <a:buFont typeface="Arial" panose="020B0604020202020204" pitchFamily="34" charset="0"/>
            </a:pPr>
            <a:r>
              <a:rPr lang="en-US" altLang="en-US" sz="3200" b="1" dirty="0" err="1" smtClean="0">
                <a:solidFill>
                  <a:srgbClr val="FF0000"/>
                </a:solidFill>
                <a:latin typeface="Garamond" panose="02020404030301010803" pitchFamily="18" charset="0"/>
              </a:rPr>
              <a:t>Osogbo</a:t>
            </a:r>
            <a:r>
              <a:rPr lang="en-US" altLang="en-US" sz="3200" b="1" dirty="0" smtClean="0">
                <a:solidFill>
                  <a:srgbClr val="FF0000"/>
                </a:solidFill>
                <a:latin typeface="Garamond" panose="02020404030301010803" pitchFamily="18" charset="0"/>
              </a:rPr>
              <a:t>, Osun </a:t>
            </a:r>
            <a:r>
              <a:rPr lang="en-US" altLang="en-US" sz="3200" b="1" dirty="0">
                <a:solidFill>
                  <a:srgbClr val="FF0000"/>
                </a:solidFill>
                <a:latin typeface="Garamond" panose="02020404030301010803" pitchFamily="18" charset="0"/>
              </a:rPr>
              <a:t>State</a:t>
            </a:r>
            <a:r>
              <a:rPr lang="en-US" altLang="en-US" sz="3200" b="1" dirty="0" smtClean="0">
                <a:solidFill>
                  <a:srgbClr val="FF0000"/>
                </a:solidFill>
                <a:latin typeface="Garamond" panose="02020404030301010803" pitchFamily="18" charset="0"/>
              </a:rPr>
              <a:t>.</a:t>
            </a:r>
            <a:endParaRPr lang="en-US" altLang="en-US" sz="3200" b="1" dirty="0">
              <a:solidFill>
                <a:srgbClr val="FF0000"/>
              </a:solidFill>
              <a:latin typeface="Garamond" panose="02020404030301010803" pitchFamily="18" charset="0"/>
            </a:endParaRPr>
          </a:p>
        </p:txBody>
      </p:sp>
      <p:cxnSp>
        <p:nvCxnSpPr>
          <p:cNvPr id="15" name="Straight Connector 14"/>
          <p:cNvCxnSpPr/>
          <p:nvPr/>
        </p:nvCxnSpPr>
        <p:spPr>
          <a:xfrm>
            <a:off x="914400" y="3505200"/>
            <a:ext cx="732155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pic>
        <p:nvPicPr>
          <p:cNvPr id="37895" name="Picture 15"/>
          <p:cNvPicPr>
            <a:picLocks noChangeAspect="1"/>
          </p:cNvPicPr>
          <p:nvPr/>
        </p:nvPicPr>
        <p:blipFill>
          <a:blip r:embed="rId3"/>
          <a:stretch>
            <a:fillRect/>
          </a:stretch>
        </p:blipFill>
        <p:spPr>
          <a:xfrm>
            <a:off x="3962400" y="228600"/>
            <a:ext cx="1387475" cy="106680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9"/>
          <p:cNvGrpSpPr/>
          <p:nvPr/>
        </p:nvGrpSpPr>
        <p:grpSpPr>
          <a:xfrm>
            <a:off x="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grpSp>
      <p:sp>
        <p:nvSpPr>
          <p:cNvPr id="41" name="Title 1"/>
          <p:cNvSpPr txBox="1"/>
          <p:nvPr/>
        </p:nvSpPr>
        <p:spPr>
          <a:xfrm>
            <a:off x="393700" y="0"/>
            <a:ext cx="7651750" cy="457200"/>
          </a:xfrm>
          <a:prstGeom prst="rect">
            <a:avLst/>
          </a:prstGeom>
        </p:spPr>
        <p:txBody>
          <a:bodyPr lIns="84406" tIns="42203" rIns="84406" bIns="42203"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2770" b="1" i="0" u="none" strike="noStrike" kern="1200" cap="none" spc="0" normalizeH="0" baseline="0" noProof="0" dirty="0" smtClean="0">
                <a:ln>
                  <a:noFill/>
                </a:ln>
                <a:solidFill>
                  <a:prstClr val="black"/>
                </a:solidFill>
                <a:effectLst/>
                <a:uLnTx/>
                <a:uFillTx/>
                <a:latin typeface="Calibri" panose="020F0502020204030204"/>
                <a:ea typeface="+mj-ea"/>
                <a:cs typeface="+mj-cs"/>
              </a:rPr>
              <a:t>1.0 INTRODUCTION</a:t>
            </a:r>
            <a:endParaRPr kumimoji="0" lang="en-US" sz="277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38916" name="Content Placeholder 2"/>
          <p:cNvSpPr>
            <a:spLocks noGrp="1"/>
          </p:cNvSpPr>
          <p:nvPr>
            <p:ph idx="1"/>
          </p:nvPr>
        </p:nvSpPr>
        <p:spPr>
          <a:xfrm>
            <a:off x="393700" y="565150"/>
            <a:ext cx="8521700" cy="5835650"/>
          </a:xfrm>
        </p:spPr>
        <p:txBody>
          <a:bodyPr vert="horz" wrap="square" lIns="91440" tIns="45720" rIns="91440" bIns="45720" anchor="t"/>
          <a:lstStyle/>
          <a:p>
            <a:pPr algn="just" eaLnBrk="1" hangingPunct="1"/>
            <a:r>
              <a:rPr lang="en-US" altLang="en-US" sz="2200" dirty="0"/>
              <a:t>The </a:t>
            </a:r>
            <a:r>
              <a:rPr lang="en-US" altLang="en-US" sz="2200" dirty="0" smtClean="0"/>
              <a:t>2023 </a:t>
            </a:r>
            <a:r>
              <a:rPr lang="en-US" altLang="en-US" sz="2200" dirty="0"/>
              <a:t>(</a:t>
            </a:r>
            <a:r>
              <a:rPr lang="en-US" altLang="en-US" sz="2200" dirty="0" smtClean="0"/>
              <a:t>22</a:t>
            </a:r>
            <a:r>
              <a:rPr lang="en-US" altLang="en-US" sz="2200" baseline="30000" dirty="0" smtClean="0"/>
              <a:t>nd</a:t>
            </a:r>
            <a:r>
              <a:rPr lang="en-US" altLang="en-US" sz="2200" dirty="0" smtClean="0"/>
              <a:t> </a:t>
            </a:r>
            <a:r>
              <a:rPr lang="en-US" altLang="en-US" sz="2200" dirty="0"/>
              <a:t>Edition) of the JPB </a:t>
            </a:r>
            <a:r>
              <a:rPr lang="en-US" altLang="en-US" sz="2200" dirty="0" smtClean="0"/>
              <a:t>meeting </a:t>
            </a:r>
            <a:r>
              <a:rPr lang="en-US" sz="2200" dirty="0" smtClean="0"/>
              <a:t>organized </a:t>
            </a:r>
            <a:r>
              <a:rPr lang="en-US" sz="2200" dirty="0"/>
              <a:t>by the Federal Ministry of </a:t>
            </a:r>
            <a:r>
              <a:rPr lang="en-US" sz="2200" dirty="0" smtClean="0"/>
              <a:t>Budget </a:t>
            </a:r>
            <a:r>
              <a:rPr lang="en-US" sz="2200" dirty="0"/>
              <a:t>and </a:t>
            </a:r>
            <a:r>
              <a:rPr lang="en-US" sz="2200" dirty="0" smtClean="0"/>
              <a:t>Economic </a:t>
            </a:r>
            <a:r>
              <a:rPr lang="en-US" sz="2200" dirty="0"/>
              <a:t>Planning (</a:t>
            </a:r>
            <a:r>
              <a:rPr lang="en-US" sz="2200" dirty="0" smtClean="0"/>
              <a:t>FMBEP</a:t>
            </a:r>
            <a:r>
              <a:rPr lang="en-US" sz="2200" dirty="0"/>
              <a:t>) in collaboration with the </a:t>
            </a:r>
            <a:r>
              <a:rPr lang="en-US" sz="2200" dirty="0" smtClean="0"/>
              <a:t>Osun State </a:t>
            </a:r>
            <a:r>
              <a:rPr lang="en-US" sz="2200" dirty="0" smtClean="0"/>
              <a:t>Government. The meeting </a:t>
            </a:r>
            <a:r>
              <a:rPr lang="en-GB" sz="2200" dirty="0" smtClean="0"/>
              <a:t>commenced </a:t>
            </a:r>
            <a:r>
              <a:rPr lang="en-GB" sz="2200" dirty="0" smtClean="0"/>
              <a:t>on Tuesday, 12</a:t>
            </a:r>
            <a:r>
              <a:rPr lang="en-GB" sz="2200" baseline="30000" dirty="0" smtClean="0"/>
              <a:t>th</a:t>
            </a:r>
            <a:r>
              <a:rPr lang="en-GB" sz="2200" dirty="0" smtClean="0"/>
              <a:t>  September, </a:t>
            </a:r>
            <a:r>
              <a:rPr lang="en-GB" sz="2200" dirty="0" smtClean="0"/>
              <a:t>2023</a:t>
            </a:r>
            <a:r>
              <a:rPr lang="en-US" altLang="en-US" sz="2200" dirty="0" smtClean="0"/>
              <a:t> </a:t>
            </a:r>
            <a:r>
              <a:rPr lang="en-US" altLang="en-US" sz="2200" dirty="0">
                <a:sym typeface="+mn-ea"/>
              </a:rPr>
              <a:t>at </a:t>
            </a:r>
            <a:r>
              <a:rPr lang="en-US" altLang="en-US" sz="2200" dirty="0" smtClean="0">
                <a:sym typeface="+mn-ea"/>
              </a:rPr>
              <a:t>the Centre for Black Culture and International Understanding, </a:t>
            </a:r>
            <a:r>
              <a:rPr lang="en-US" altLang="en-US" sz="2200" dirty="0" err="1" smtClean="0">
                <a:sym typeface="+mn-ea"/>
              </a:rPr>
              <a:t>Osogbo</a:t>
            </a:r>
            <a:r>
              <a:rPr lang="en-US" altLang="en-US" sz="2200" dirty="0" smtClean="0">
                <a:sym typeface="+mn-ea"/>
              </a:rPr>
              <a:t>, Osun State. </a:t>
            </a:r>
          </a:p>
          <a:p>
            <a:pPr algn="just" eaLnBrk="1" hangingPunct="1"/>
            <a:r>
              <a:rPr lang="en-US" altLang="en-US" sz="2200" dirty="0">
                <a:sym typeface="+mn-ea"/>
              </a:rPr>
              <a:t>T</a:t>
            </a:r>
            <a:r>
              <a:rPr lang="en-US" altLang="en-US" sz="2200" dirty="0" smtClean="0">
                <a:sym typeface="+mn-ea"/>
              </a:rPr>
              <a:t>he meeting with the theme </a:t>
            </a:r>
            <a:r>
              <a:rPr lang="en-US" altLang="en-US" sz="2200" b="1" i="1" dirty="0" smtClean="0">
                <a:sym typeface="+mn-ea"/>
              </a:rPr>
              <a:t>“Imperatives for Restoring Nigeria on the path of Sustainable Economic Growth and Development</a:t>
            </a:r>
            <a:r>
              <a:rPr lang="en-US" altLang="en-US" sz="2200" dirty="0" smtClean="0">
                <a:sym typeface="+mn-ea"/>
              </a:rPr>
              <a:t>” </a:t>
            </a:r>
            <a:r>
              <a:rPr lang="en-US" altLang="en-US" sz="2200" dirty="0" smtClean="0"/>
              <a:t>was </a:t>
            </a:r>
            <a:r>
              <a:rPr lang="en-US" altLang="en-US" sz="2200" dirty="0"/>
              <a:t>formally declared open </a:t>
            </a:r>
            <a:r>
              <a:rPr lang="en-US" altLang="en-US" sz="2200" dirty="0" smtClean="0"/>
              <a:t>by His Excellency, Prince Kola </a:t>
            </a:r>
            <a:r>
              <a:rPr lang="en-US" altLang="en-US" sz="2200" dirty="0" err="1" smtClean="0"/>
              <a:t>Adewusi</a:t>
            </a:r>
            <a:r>
              <a:rPr lang="en-US" altLang="en-US" sz="2200" dirty="0" smtClean="0">
                <a:sym typeface="+mn-ea"/>
              </a:rPr>
              <a:t>; </a:t>
            </a:r>
            <a:r>
              <a:rPr lang="en-US" altLang="en-US" sz="2200" dirty="0"/>
              <a:t>the </a:t>
            </a:r>
            <a:r>
              <a:rPr lang="en-US" altLang="en-US" sz="2200" dirty="0" smtClean="0"/>
              <a:t>Deputy Governor</a:t>
            </a:r>
            <a:r>
              <a:rPr lang="en-US" altLang="en-US" sz="2200" dirty="0" smtClean="0">
                <a:solidFill>
                  <a:schemeClr val="tx1"/>
                </a:solidFill>
              </a:rPr>
              <a:t> </a:t>
            </a:r>
            <a:r>
              <a:rPr lang="en-US" altLang="en-US" sz="2200" dirty="0">
                <a:solidFill>
                  <a:schemeClr val="tx1"/>
                </a:solidFill>
              </a:rPr>
              <a:t>of </a:t>
            </a:r>
            <a:r>
              <a:rPr lang="en-US" altLang="en-US" sz="2200" dirty="0" smtClean="0"/>
              <a:t>Osun</a:t>
            </a:r>
            <a:r>
              <a:rPr lang="en-US" altLang="en-US" sz="2200" dirty="0" smtClean="0">
                <a:solidFill>
                  <a:schemeClr val="tx1"/>
                </a:solidFill>
              </a:rPr>
              <a:t> </a:t>
            </a:r>
            <a:r>
              <a:rPr lang="en-US" altLang="en-US" sz="2200" dirty="0">
                <a:solidFill>
                  <a:schemeClr val="tx1"/>
                </a:solidFill>
              </a:rPr>
              <a:t>State.</a:t>
            </a:r>
            <a:endParaRPr lang="en-US" altLang="en-US" sz="2200" dirty="0">
              <a:solidFill>
                <a:srgbClr val="FF0000"/>
              </a:solidFill>
            </a:endParaRPr>
          </a:p>
          <a:p>
            <a:pPr algn="just" eaLnBrk="1" hangingPunct="1"/>
            <a:r>
              <a:rPr lang="en-US" altLang="en-US" sz="2200" dirty="0" smtClean="0">
                <a:sym typeface="+mn-ea"/>
              </a:rPr>
              <a:t>The </a:t>
            </a:r>
            <a:r>
              <a:rPr lang="en-US" altLang="en-US" sz="2200" dirty="0">
                <a:sym typeface="+mn-ea"/>
              </a:rPr>
              <a:t>meeting was convened as hybrid (physical and virtual). The participation </a:t>
            </a:r>
            <a:r>
              <a:rPr lang="en-US" altLang="en-US" sz="2200" dirty="0" smtClean="0">
                <a:sym typeface="+mn-ea"/>
              </a:rPr>
              <a:t>was impressive with</a:t>
            </a:r>
            <a:r>
              <a:rPr lang="en-US" altLang="en-US" sz="2200" dirty="0">
                <a:solidFill>
                  <a:srgbClr val="C00000"/>
                </a:solidFill>
                <a:sym typeface="+mn-ea"/>
              </a:rPr>
              <a:t> </a:t>
            </a:r>
            <a:r>
              <a:rPr lang="en-US" altLang="en-US" sz="2200" dirty="0" smtClean="0">
                <a:sym typeface="+mn-ea"/>
              </a:rPr>
              <a:t>530 </a:t>
            </a:r>
            <a:r>
              <a:rPr lang="en-US" altLang="en-US" sz="2200" dirty="0" smtClean="0">
                <a:sym typeface="+mn-ea"/>
              </a:rPr>
              <a:t>delegates</a:t>
            </a:r>
            <a:r>
              <a:rPr lang="en-US" altLang="en-US" sz="2200" dirty="0" smtClean="0"/>
              <a:t> </a:t>
            </a:r>
            <a:r>
              <a:rPr lang="en-US" altLang="en-US" sz="2200" dirty="0"/>
              <a:t>drawn from the Federal </a:t>
            </a:r>
            <a:r>
              <a:rPr lang="en-US" altLang="en-US" sz="2200" dirty="0" smtClean="0"/>
              <a:t>and State Ministries</a:t>
            </a:r>
            <a:r>
              <a:rPr lang="en-US" altLang="en-US" sz="2200" dirty="0"/>
              <a:t>, Departments and Agencies (MDAs</a:t>
            </a:r>
            <a:r>
              <a:rPr lang="en-US" altLang="en-US" sz="2200" dirty="0" smtClean="0"/>
              <a:t>), </a:t>
            </a:r>
            <a:r>
              <a:rPr lang="en-US" altLang="en-US" sz="2200" dirty="0"/>
              <a:t>Private Sector, Civil Societies, Development Partners, NGOs, Academia, and Media.</a:t>
            </a:r>
          </a:p>
          <a:p>
            <a:pPr algn="just" eaLnBrk="1" hangingPunct="1"/>
            <a:r>
              <a:rPr lang="en-US" altLang="en-US" sz="2200" dirty="0" smtClean="0"/>
              <a:t>26 </a:t>
            </a:r>
            <a:r>
              <a:rPr lang="en-US" altLang="en-US" sz="2200" dirty="0"/>
              <a:t>States </a:t>
            </a:r>
            <a:r>
              <a:rPr lang="en-US" altLang="en-US" sz="2200" dirty="0" smtClean="0"/>
              <a:t>and FCT namely </a:t>
            </a:r>
            <a:r>
              <a:rPr lang="en-US" altLang="en-US" sz="2200" dirty="0" err="1" smtClean="0"/>
              <a:t>Abia</a:t>
            </a:r>
            <a:r>
              <a:rPr lang="en-US" altLang="en-US" sz="2200" dirty="0" smtClean="0"/>
              <a:t>, Adamawa, </a:t>
            </a:r>
            <a:r>
              <a:rPr lang="en-US" altLang="en-US" sz="2200" dirty="0" err="1" smtClean="0"/>
              <a:t>Akwa-Ibom</a:t>
            </a:r>
            <a:r>
              <a:rPr lang="en-US" altLang="en-US" sz="2200" dirty="0" smtClean="0"/>
              <a:t>, </a:t>
            </a:r>
            <a:r>
              <a:rPr lang="en-US" altLang="en-US" sz="2200" dirty="0"/>
              <a:t>Bauchi, Bayelsa, Benue, </a:t>
            </a:r>
            <a:r>
              <a:rPr lang="en-US" altLang="en-US" sz="2200" dirty="0" err="1" smtClean="0"/>
              <a:t>Borno</a:t>
            </a:r>
            <a:r>
              <a:rPr lang="en-US" altLang="en-US" sz="2200" dirty="0" smtClean="0"/>
              <a:t>, Edo, </a:t>
            </a:r>
            <a:r>
              <a:rPr lang="en-US" altLang="en-US" sz="2200" dirty="0" err="1" smtClean="0"/>
              <a:t>Ekiti</a:t>
            </a:r>
            <a:r>
              <a:rPr lang="en-US" altLang="en-US" sz="2200" dirty="0" smtClean="0"/>
              <a:t>, </a:t>
            </a:r>
            <a:r>
              <a:rPr lang="en-US" altLang="en-US" sz="2200" dirty="0" err="1" smtClean="0"/>
              <a:t>Gombe</a:t>
            </a:r>
            <a:r>
              <a:rPr lang="en-US" altLang="en-US" sz="2200" dirty="0" smtClean="0"/>
              <a:t>, </a:t>
            </a:r>
            <a:r>
              <a:rPr lang="en-US" altLang="en-US" sz="2200" dirty="0"/>
              <a:t>Kano, Kebbi, Kogi, </a:t>
            </a:r>
            <a:r>
              <a:rPr lang="en-US" altLang="en-US" sz="2200" dirty="0" err="1" smtClean="0"/>
              <a:t>Kwara</a:t>
            </a:r>
            <a:r>
              <a:rPr lang="en-US" altLang="en-US" sz="2200" dirty="0" smtClean="0"/>
              <a:t>, Lagos, Niger, Ogun, Ondo, Osun, Oyo, Rivers, </a:t>
            </a:r>
            <a:r>
              <a:rPr lang="en-US" altLang="en-US" sz="2200" dirty="0" err="1" smtClean="0"/>
              <a:t>Sokoto</a:t>
            </a:r>
            <a:r>
              <a:rPr lang="en-US" altLang="en-US" sz="2200" dirty="0"/>
              <a:t>, Taraba, </a:t>
            </a:r>
            <a:r>
              <a:rPr lang="en-US" altLang="en-US" sz="2200" dirty="0" err="1" smtClean="0"/>
              <a:t>Yobe</a:t>
            </a:r>
            <a:r>
              <a:rPr lang="en-US" altLang="en-US" sz="2200" dirty="0" smtClean="0"/>
              <a:t> and  </a:t>
            </a:r>
            <a:r>
              <a:rPr lang="en-US" altLang="en-US" sz="2200" dirty="0" err="1"/>
              <a:t>Zamfara</a:t>
            </a:r>
            <a:r>
              <a:rPr lang="en-US" altLang="en-US" sz="2200" dirty="0"/>
              <a:t> </a:t>
            </a:r>
            <a:r>
              <a:rPr lang="en-US" altLang="en-US" sz="2200" dirty="0" smtClean="0"/>
              <a:t>were </a:t>
            </a:r>
            <a:r>
              <a:rPr lang="en-US" altLang="en-US" sz="2200" dirty="0"/>
              <a:t>in attendance.</a:t>
            </a:r>
          </a:p>
        </p:txBody>
      </p:sp>
      <p:sp>
        <p:nvSpPr>
          <p:cNvPr id="38917" name="Slide Number Placeholder 1"/>
          <p:cNvSpPr txBox="1">
            <a:spLocks noGrp="1"/>
          </p:cNvSpPr>
          <p:nvPr>
            <p:ph type="sldNum" sz="quarter" idx="4"/>
          </p:nvPr>
        </p:nvSpPr>
        <p:spPr>
          <a:xfrm>
            <a:off x="6457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t>2</a:t>
            </a:fld>
            <a:endParaRPr lang="en-US" altLang="en-US" sz="1200" b="1" dirty="0">
              <a:solidFill>
                <a:srgbClr val="FFFFFF"/>
              </a:solidFill>
            </a:endParaRPr>
          </a:p>
        </p:txBody>
      </p:sp>
      <p:pic>
        <p:nvPicPr>
          <p:cNvPr id="38918" name="Picture 10"/>
          <p:cNvPicPr>
            <a:picLocks noChangeAspect="1"/>
          </p:cNvPicPr>
          <p:nvPr/>
        </p:nvPicPr>
        <p:blipFill>
          <a:blip r:embed="rId2"/>
          <a:stretch>
            <a:fillRect/>
          </a:stretch>
        </p:blipFill>
        <p:spPr>
          <a:xfrm>
            <a:off x="158750" y="6143625"/>
            <a:ext cx="565150" cy="438150"/>
          </a:xfrm>
          <a:prstGeom prst="rect">
            <a:avLst/>
          </a:prstGeom>
          <a:noFill/>
          <a:ln w="9525">
            <a:noFill/>
          </a:ln>
        </p:spPr>
      </p:pic>
      <p:cxnSp>
        <p:nvCxnSpPr>
          <p:cNvPr id="12" name="Straight Connector 11"/>
          <p:cNvCxnSpPr/>
          <p:nvPr/>
        </p:nvCxnSpPr>
        <p:spPr>
          <a:xfrm>
            <a:off x="0" y="4572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9"/>
          <p:cNvGrpSpPr/>
          <p:nvPr/>
        </p:nvGrpSpPr>
        <p:grpSpPr>
          <a:xfrm>
            <a:off x="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grpSp>
      <p:sp>
        <p:nvSpPr>
          <p:cNvPr id="41" name="Title 1"/>
          <p:cNvSpPr txBox="1"/>
          <p:nvPr/>
        </p:nvSpPr>
        <p:spPr>
          <a:xfrm>
            <a:off x="393700" y="76200"/>
            <a:ext cx="7651750" cy="457200"/>
          </a:xfrm>
          <a:prstGeom prst="rect">
            <a:avLst/>
          </a:prstGeom>
        </p:spPr>
        <p:txBody>
          <a:bodyPr lIns="84406" tIns="42203" rIns="84406" bIns="42203"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2770" b="1" i="0" u="none" strike="noStrike" kern="1200" cap="none" spc="0" normalizeH="0" baseline="0" noProof="0" dirty="0">
                <a:ln>
                  <a:noFill/>
                </a:ln>
                <a:solidFill>
                  <a:prstClr val="black"/>
                </a:solidFill>
                <a:effectLst/>
                <a:uLnTx/>
                <a:uFillTx/>
                <a:latin typeface="Calibri" panose="020F0502020204030204"/>
                <a:ea typeface="+mj-ea"/>
                <a:cs typeface="+mj-cs"/>
              </a:rPr>
              <a:t>2</a:t>
            </a:r>
            <a:r>
              <a:rPr kumimoji="0" lang="en-US" sz="2770" b="1" i="0" u="none" strike="noStrike" kern="1200" cap="none" spc="0" normalizeH="0" baseline="0" noProof="0" dirty="0" smtClean="0">
                <a:ln>
                  <a:noFill/>
                </a:ln>
                <a:solidFill>
                  <a:prstClr val="black"/>
                </a:solidFill>
                <a:effectLst/>
                <a:uLnTx/>
                <a:uFillTx/>
                <a:latin typeface="Calibri" panose="020F0502020204030204"/>
                <a:ea typeface="+mj-ea"/>
                <a:cs typeface="+mj-cs"/>
              </a:rPr>
              <a:t>.0 OPENING SESSION </a:t>
            </a:r>
            <a:endParaRPr kumimoji="0" lang="en-US" sz="277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37" name="Content Placeholder 2"/>
          <p:cNvSpPr>
            <a:spLocks noGrp="1"/>
          </p:cNvSpPr>
          <p:nvPr>
            <p:ph idx="1"/>
          </p:nvPr>
        </p:nvSpPr>
        <p:spPr>
          <a:xfrm>
            <a:off x="152400" y="623569"/>
            <a:ext cx="8626475" cy="5513705"/>
          </a:xfrm>
        </p:spPr>
        <p:txBody>
          <a:bodyPr vert="horz" wrap="square" lIns="91440" tIns="45720" rIns="91440" bIns="45720" numCol="1" rtlCol="0" anchor="t" anchorCtr="0" compatLnSpc="1">
            <a:noAutofit/>
          </a:bodyPr>
          <a:lstStyle/>
          <a:p>
            <a:pPr marL="209550" marR="0" lvl="0" indent="-209550" algn="just" defTabSz="843280" rtl="0" eaLnBrk="1" fontAlgn="base" latinLnBrk="0" hangingPunct="1">
              <a:lnSpc>
                <a:spcPct val="90000"/>
              </a:lnSpc>
              <a:spcBef>
                <a:spcPts val="925"/>
              </a:spcBef>
              <a:spcAft>
                <a:spcPct val="0"/>
              </a:spcAft>
              <a:buClrTx/>
              <a:buSzTx/>
              <a:buFont typeface="Arial" panose="020B0604020202020204" pitchFamily="34" charset="0"/>
              <a:buChar char="•"/>
              <a:defRPr/>
            </a:pPr>
            <a:r>
              <a:rPr lang="en-US" altLang="en-US" sz="1900" dirty="0" smtClean="0">
                <a:sym typeface="+mn-ea"/>
              </a:rPr>
              <a:t>The JPB meeting commenced at 11:00am with the recitation of the 2</a:t>
            </a:r>
            <a:r>
              <a:rPr lang="en-US" altLang="en-US" sz="1900" baseline="30000" dirty="0" smtClean="0">
                <a:sym typeface="+mn-ea"/>
              </a:rPr>
              <a:t>nd</a:t>
            </a:r>
            <a:r>
              <a:rPr lang="en-US" altLang="en-US" sz="1900" dirty="0" smtClean="0">
                <a:sym typeface="+mn-ea"/>
              </a:rPr>
              <a:t> Stanza of the National Anthem and the Osun State </a:t>
            </a:r>
            <a:r>
              <a:rPr lang="en-US" altLang="en-US" sz="1900" dirty="0" smtClean="0">
                <a:sym typeface="+mn-ea"/>
              </a:rPr>
              <a:t>Anthem.</a:t>
            </a:r>
            <a:endParaRPr lang="en-US" altLang="en-US" sz="1900" dirty="0" smtClean="0">
              <a:sym typeface="+mn-ea"/>
            </a:endParaRPr>
          </a:p>
          <a:p>
            <a:pPr marL="209550" marR="0" lvl="0" indent="-209550" algn="just" defTabSz="843280" rtl="0" eaLnBrk="1" fontAlgn="base" latinLnBrk="0" hangingPunct="1">
              <a:lnSpc>
                <a:spcPct val="90000"/>
              </a:lnSpc>
              <a:spcBef>
                <a:spcPts val="925"/>
              </a:spcBef>
              <a:spcAft>
                <a:spcPct val="0"/>
              </a:spcAft>
              <a:buClrTx/>
              <a:buSzTx/>
              <a:buFont typeface="Arial" panose="020B0604020202020204" pitchFamily="34" charset="0"/>
              <a:buChar char="•"/>
              <a:defRPr/>
            </a:pPr>
            <a:r>
              <a:rPr lang="en-US" altLang="en-US" sz="1900" dirty="0" smtClean="0">
                <a:sym typeface="+mn-ea"/>
              </a:rPr>
              <a:t>Mrs. </a:t>
            </a:r>
            <a:r>
              <a:rPr lang="en-US" altLang="en-US" sz="1900" dirty="0" err="1" smtClean="0">
                <a:sym typeface="+mn-ea"/>
              </a:rPr>
              <a:t>Yetunde</a:t>
            </a:r>
            <a:r>
              <a:rPr lang="en-US" altLang="en-US" sz="1900" dirty="0" smtClean="0">
                <a:sym typeface="+mn-ea"/>
              </a:rPr>
              <a:t> Esan</a:t>
            </a:r>
            <a:r>
              <a:rPr lang="en-US" altLang="en-US" sz="1900" noProof="0" dirty="0" smtClean="0">
                <a:ln>
                  <a:noFill/>
                </a:ln>
                <a:effectLst/>
                <a:uLnTx/>
                <a:uFillTx/>
                <a:sym typeface="+mn-ea"/>
              </a:rPr>
              <a:t>; the Permanent Secretary, Osun State Ministry of Economic Planning, Budget and Development gave the Welcome Address, while </a:t>
            </a:r>
            <a:r>
              <a:rPr lang="en-US" altLang="en-US" sz="1900" noProof="0" dirty="0">
                <a:sym typeface="+mn-ea"/>
              </a:rPr>
              <a:t>M</a:t>
            </a:r>
            <a:r>
              <a:rPr lang="en-US" altLang="en-US" sz="1900" noProof="0" dirty="0" smtClean="0">
                <a:ln>
                  <a:noFill/>
                </a:ln>
                <a:effectLst/>
                <a:uLnTx/>
                <a:uFillTx/>
                <a:sym typeface="+mn-ea"/>
              </a:rPr>
              <a:t>r</a:t>
            </a:r>
            <a:r>
              <a:rPr lang="en-US" altLang="en-US" sz="1900" noProof="0" dirty="0" smtClean="0">
                <a:ln>
                  <a:noFill/>
                </a:ln>
                <a:effectLst/>
                <a:uLnTx/>
                <a:uFillTx/>
                <a:sym typeface="+mn-ea"/>
              </a:rPr>
              <a:t>. </a:t>
            </a:r>
            <a:r>
              <a:rPr lang="en-US" altLang="en-US" sz="1900" noProof="0" dirty="0" err="1" smtClean="0">
                <a:ln>
                  <a:noFill/>
                </a:ln>
                <a:effectLst/>
                <a:uLnTx/>
                <a:uFillTx/>
                <a:sym typeface="+mn-ea"/>
              </a:rPr>
              <a:t>Nebeolisa</a:t>
            </a:r>
            <a:r>
              <a:rPr lang="en-US" altLang="en-US" sz="1900" noProof="0" dirty="0" smtClean="0">
                <a:ln>
                  <a:noFill/>
                </a:ln>
                <a:effectLst/>
                <a:uLnTx/>
                <a:uFillTx/>
                <a:sym typeface="+mn-ea"/>
              </a:rPr>
              <a:t> </a:t>
            </a:r>
            <a:r>
              <a:rPr lang="en-US" altLang="en-US" sz="1900" noProof="0" dirty="0" err="1" smtClean="0">
                <a:ln>
                  <a:noFill/>
                </a:ln>
                <a:effectLst/>
                <a:uLnTx/>
                <a:uFillTx/>
                <a:sym typeface="+mn-ea"/>
              </a:rPr>
              <a:t>Anako</a:t>
            </a:r>
            <a:r>
              <a:rPr lang="en-US" sz="1900" noProof="0" dirty="0" smtClean="0">
                <a:ln>
                  <a:noFill/>
                </a:ln>
                <a:solidFill>
                  <a:srgbClr val="292934"/>
                </a:solidFill>
                <a:effectLst/>
                <a:uLnTx/>
                <a:uFillTx/>
                <a:sym typeface="+mn-ea"/>
              </a:rPr>
              <a:t>, the Permanent Secretary, Federal Ministry of Budget &amp; </a:t>
            </a:r>
            <a:r>
              <a:rPr lang="en-US" sz="1900" dirty="0" smtClean="0">
                <a:solidFill>
                  <a:srgbClr val="292934"/>
                </a:solidFill>
                <a:sym typeface="+mn-ea"/>
              </a:rPr>
              <a:t>Economic</a:t>
            </a:r>
            <a:r>
              <a:rPr lang="en-US" sz="1900" noProof="0" dirty="0" smtClean="0">
                <a:ln>
                  <a:noFill/>
                </a:ln>
                <a:solidFill>
                  <a:srgbClr val="292934"/>
                </a:solidFill>
                <a:effectLst/>
                <a:uLnTx/>
                <a:uFillTx/>
                <a:sym typeface="+mn-ea"/>
              </a:rPr>
              <a:t> Planning</a:t>
            </a:r>
            <a:r>
              <a:rPr lang="en-US" sz="1900" dirty="0">
                <a:solidFill>
                  <a:srgbClr val="292934"/>
                </a:solidFill>
                <a:sym typeface="+mn-ea"/>
              </a:rPr>
              <a:t> </a:t>
            </a:r>
            <a:r>
              <a:rPr lang="en-US" sz="1900" dirty="0" smtClean="0">
                <a:solidFill>
                  <a:srgbClr val="292934"/>
                </a:solidFill>
                <a:sym typeface="+mn-ea"/>
              </a:rPr>
              <a:t>(FMBEP)</a:t>
            </a:r>
            <a:r>
              <a:rPr lang="en-US" sz="1900" noProof="0" dirty="0" smtClean="0">
                <a:ln>
                  <a:noFill/>
                </a:ln>
                <a:solidFill>
                  <a:srgbClr val="292934"/>
                </a:solidFill>
                <a:effectLst/>
                <a:uLnTx/>
                <a:uFillTx/>
                <a:sym typeface="+mn-ea"/>
              </a:rPr>
              <a:t> gave the Opening Remarks.</a:t>
            </a:r>
          </a:p>
          <a:p>
            <a:pPr marL="209550" marR="0" lvl="0" indent="-209550" algn="just" defTabSz="843280" rtl="0" eaLnBrk="1" fontAlgn="base" latinLnBrk="0" hangingPunct="1">
              <a:lnSpc>
                <a:spcPct val="90000"/>
              </a:lnSpc>
              <a:spcBef>
                <a:spcPts val="925"/>
              </a:spcBef>
              <a:spcAft>
                <a:spcPct val="0"/>
              </a:spcAft>
              <a:buClrTx/>
              <a:buSzTx/>
              <a:buFont typeface="Arial" panose="020B0604020202020204" pitchFamily="34" charset="0"/>
              <a:buChar char="•"/>
              <a:defRPr/>
            </a:pPr>
            <a:r>
              <a:rPr kumimoji="0" lang="en-US" sz="1900" b="0" i="0" u="none" strike="noStrike" kern="1200" cap="none" spc="0" normalizeH="0" baseline="0" noProof="0" dirty="0" smtClean="0">
                <a:ln>
                  <a:noFill/>
                </a:ln>
                <a:solidFill>
                  <a:srgbClr val="292934"/>
                </a:solidFill>
                <a:effectLst/>
                <a:uLnTx/>
                <a:uFillTx/>
                <a:cs typeface="+mn-lt"/>
              </a:rPr>
              <a:t>Goodwill Messages were delivered by </a:t>
            </a:r>
            <a:r>
              <a:rPr lang="en-US" sz="1900" noProof="0" dirty="0" smtClean="0">
                <a:ln>
                  <a:noFill/>
                </a:ln>
                <a:effectLst/>
                <a:uLnTx/>
                <a:uFillTx/>
                <a:cs typeface="+mn-lt"/>
                <a:sym typeface="+mn-ea"/>
              </a:rPr>
              <a:t>the Secretary to </a:t>
            </a:r>
            <a:r>
              <a:rPr lang="en-US" sz="1900" dirty="0" smtClean="0">
                <a:cs typeface="+mn-lt"/>
                <a:sym typeface="+mn-ea"/>
              </a:rPr>
              <a:t>Osun State Government, Hon. </a:t>
            </a:r>
            <a:r>
              <a:rPr lang="en-US" sz="1900" dirty="0" err="1" smtClean="0">
                <a:cs typeface="+mn-lt"/>
                <a:sym typeface="+mn-ea"/>
              </a:rPr>
              <a:t>Teslim</a:t>
            </a:r>
            <a:r>
              <a:rPr lang="en-US" sz="1900" dirty="0" smtClean="0">
                <a:cs typeface="+mn-lt"/>
                <a:sym typeface="+mn-ea"/>
              </a:rPr>
              <a:t> </a:t>
            </a:r>
            <a:r>
              <a:rPr lang="en-US" sz="1900" dirty="0" err="1" smtClean="0">
                <a:cs typeface="+mn-lt"/>
                <a:sym typeface="+mn-ea"/>
              </a:rPr>
              <a:t>Igbalaye</a:t>
            </a:r>
            <a:r>
              <a:rPr lang="en-US" sz="1900" dirty="0" smtClean="0">
                <a:cs typeface="+mn-lt"/>
                <a:sym typeface="+mn-ea"/>
              </a:rPr>
              <a:t>, ably represented by the Permanent Secretary, Bureau of Cabinet, Osun State, Mr. </a:t>
            </a:r>
            <a:r>
              <a:rPr lang="en-US" sz="1900" dirty="0" err="1" smtClean="0">
                <a:cs typeface="+mn-lt"/>
                <a:sym typeface="+mn-ea"/>
              </a:rPr>
              <a:t>Soji</a:t>
            </a:r>
            <a:r>
              <a:rPr lang="en-US" sz="1900" dirty="0" smtClean="0">
                <a:cs typeface="+mn-lt"/>
                <a:sym typeface="+mn-ea"/>
              </a:rPr>
              <a:t> </a:t>
            </a:r>
            <a:r>
              <a:rPr lang="en-US" sz="1900" dirty="0" err="1" smtClean="0">
                <a:cs typeface="+mn-lt"/>
                <a:sym typeface="+mn-ea"/>
              </a:rPr>
              <a:t>Wojuade</a:t>
            </a:r>
            <a:r>
              <a:rPr lang="en-US" sz="1900" dirty="0" smtClean="0">
                <a:cs typeface="+mn-lt"/>
                <a:sym typeface="+mn-ea"/>
              </a:rPr>
              <a:t>;</a:t>
            </a:r>
            <a:r>
              <a:rPr lang="en-US" sz="1900" dirty="0" smtClean="0">
                <a:solidFill>
                  <a:srgbClr val="FF0000"/>
                </a:solidFill>
                <a:cs typeface="+mn-lt"/>
                <a:sym typeface="+mn-ea"/>
              </a:rPr>
              <a:t> </a:t>
            </a:r>
            <a:r>
              <a:rPr lang="en-US" sz="1900" noProof="0" dirty="0" smtClean="0">
                <a:ln>
                  <a:noFill/>
                </a:ln>
                <a:effectLst/>
                <a:uLnTx/>
                <a:uFillTx/>
                <a:cs typeface="+mn-lt"/>
                <a:sym typeface="+mn-ea"/>
              </a:rPr>
              <a:t>the Director-General, Nigerian Institute of Social and Economic Research (NISER), Prof. Antonia T. </a:t>
            </a:r>
            <a:r>
              <a:rPr lang="en-US" sz="1900" noProof="0" dirty="0" err="1" smtClean="0">
                <a:ln>
                  <a:noFill/>
                </a:ln>
                <a:effectLst/>
                <a:uLnTx/>
                <a:uFillTx/>
                <a:cs typeface="+mn-lt"/>
                <a:sym typeface="+mn-ea"/>
              </a:rPr>
              <a:t>Simbine</a:t>
            </a:r>
            <a:r>
              <a:rPr lang="en-US" sz="1900" noProof="0" dirty="0" smtClean="0">
                <a:ln>
                  <a:noFill/>
                </a:ln>
                <a:effectLst/>
                <a:uLnTx/>
                <a:uFillTx/>
                <a:cs typeface="+mn-lt"/>
                <a:sym typeface="+mn-ea"/>
              </a:rPr>
              <a:t>; and the Ondo State Commissioner for Budget and Economic Planning, Pastor Emmanuel </a:t>
            </a:r>
            <a:r>
              <a:rPr lang="en-US" sz="1900" noProof="0" dirty="0" err="1" smtClean="0">
                <a:ln>
                  <a:noFill/>
                </a:ln>
                <a:effectLst/>
                <a:uLnTx/>
                <a:uFillTx/>
                <a:cs typeface="+mn-lt"/>
                <a:sym typeface="+mn-ea"/>
              </a:rPr>
              <a:t>Igbasun</a:t>
            </a:r>
            <a:r>
              <a:rPr lang="en-US" sz="1900" noProof="0" dirty="0" smtClean="0">
                <a:ln>
                  <a:noFill/>
                </a:ln>
                <a:effectLst/>
                <a:uLnTx/>
                <a:uFillTx/>
                <a:cs typeface="+mn-lt"/>
                <a:sym typeface="+mn-ea"/>
              </a:rPr>
              <a:t>.</a:t>
            </a:r>
          </a:p>
          <a:p>
            <a:pPr lvl="0" algn="just" eaLnBrk="1" hangingPunct="1">
              <a:defRPr/>
            </a:pPr>
            <a:r>
              <a:rPr lang="en-US" sz="1900" noProof="0" dirty="0" smtClean="0">
                <a:ln>
                  <a:noFill/>
                </a:ln>
                <a:effectLst/>
                <a:uLnTx/>
                <a:uFillTx/>
                <a:cs typeface="+mn-lt"/>
                <a:sym typeface="+mn-ea"/>
              </a:rPr>
              <a:t>Dr. (Mrs.) Gloria K. Ahmed, the Director, Special Duties, Federal Ministry of Budget and Economic Planning </a:t>
            </a:r>
            <a:r>
              <a:rPr kumimoji="0" lang="en-US" sz="1900" b="0" i="0" u="none" strike="noStrike" kern="1200" cap="none" spc="0" normalizeH="0" baseline="0" noProof="0" dirty="0" smtClean="0">
                <a:ln>
                  <a:noFill/>
                </a:ln>
                <a:solidFill>
                  <a:schemeClr val="tx1"/>
                </a:solidFill>
                <a:effectLst/>
                <a:uLnTx/>
                <a:uFillTx/>
                <a:cs typeface="+mn-lt"/>
              </a:rPr>
              <a:t>set </a:t>
            </a:r>
            <a:r>
              <a:rPr lang="en-US" sz="1900" dirty="0" smtClean="0">
                <a:cs typeface="+mn-lt"/>
                <a:sym typeface="+mn-ea"/>
              </a:rPr>
              <a:t>the </a:t>
            </a:r>
            <a:r>
              <a:rPr lang="en-US" sz="1900" dirty="0">
                <a:cs typeface="+mn-lt"/>
                <a:sym typeface="+mn-ea"/>
              </a:rPr>
              <a:t>Context and </a:t>
            </a:r>
            <a:r>
              <a:rPr kumimoji="0" lang="en-US" sz="1900" b="0" i="0" u="none" strike="noStrike" kern="1200" cap="none" spc="0" normalizeH="0" baseline="0" noProof="0" dirty="0" smtClean="0">
                <a:ln>
                  <a:noFill/>
                </a:ln>
                <a:solidFill>
                  <a:schemeClr val="tx1"/>
                </a:solidFill>
                <a:effectLst/>
                <a:uLnTx/>
                <a:uFillTx/>
                <a:cs typeface="+mn-lt"/>
              </a:rPr>
              <a:t>Agenda for the meeting. </a:t>
            </a:r>
            <a:endParaRPr lang="en-US" sz="1900" dirty="0">
              <a:cs typeface="+mn-lt"/>
            </a:endParaRPr>
          </a:p>
          <a:p>
            <a:pPr lvl="0" algn="just" eaLnBrk="1" hangingPunct="1">
              <a:defRPr/>
            </a:pPr>
            <a:r>
              <a:rPr lang="en-US" sz="1900" dirty="0" smtClean="0">
                <a:cs typeface="+mn-lt"/>
                <a:sym typeface="+mn-ea"/>
              </a:rPr>
              <a:t>Keynote Address was delivered by His Excellency, Deputy Governor of Osun State; Prince Kola </a:t>
            </a:r>
            <a:r>
              <a:rPr lang="en-US" sz="1900" dirty="0" err="1" smtClean="0">
                <a:cs typeface="+mn-lt"/>
                <a:sym typeface="+mn-ea"/>
              </a:rPr>
              <a:t>Adewusi</a:t>
            </a:r>
            <a:r>
              <a:rPr lang="en-US" sz="1900" dirty="0">
                <a:cs typeface="+mn-lt"/>
                <a:sym typeface="+mn-ea"/>
              </a:rPr>
              <a:t> </a:t>
            </a:r>
            <a:r>
              <a:rPr lang="en-US" sz="1900" dirty="0" smtClean="0">
                <a:cs typeface="+mn-lt"/>
                <a:sym typeface="+mn-ea"/>
              </a:rPr>
              <a:t>and </a:t>
            </a:r>
            <a:r>
              <a:rPr lang="en-US" sz="1900" dirty="0" smtClean="0">
                <a:cs typeface="+mn-lt"/>
                <a:sym typeface="+mn-ea"/>
              </a:rPr>
              <a:t>declared the meeting opened.</a:t>
            </a:r>
            <a:endParaRPr kumimoji="0" lang="en-US" sz="1900" b="0" i="0" u="none" strike="noStrike" kern="1200" cap="none" spc="0" normalizeH="0" baseline="0" noProof="0" dirty="0" smtClean="0">
              <a:ln>
                <a:noFill/>
              </a:ln>
              <a:solidFill>
                <a:schemeClr val="tx1"/>
              </a:solidFill>
              <a:effectLst/>
              <a:uLnTx/>
              <a:uFillTx/>
              <a:cs typeface="+mn-lt"/>
            </a:endParaRPr>
          </a:p>
          <a:p>
            <a:pPr marL="209550" marR="0" lvl="0" indent="-209550" algn="just" defTabSz="843280" rtl="0" eaLnBrk="1" fontAlgn="base" latinLnBrk="0" hangingPunct="1">
              <a:lnSpc>
                <a:spcPct val="90000"/>
              </a:lnSpc>
              <a:spcBef>
                <a:spcPts val="925"/>
              </a:spcBef>
              <a:spcAft>
                <a:spcPct val="0"/>
              </a:spcAft>
              <a:buClrTx/>
              <a:buSzTx/>
              <a:buFont typeface="Arial" panose="020B0604020202020204" pitchFamily="34" charset="0"/>
              <a:buChar char="•"/>
              <a:defRPr/>
            </a:pPr>
            <a:r>
              <a:rPr lang="en-US" sz="1900" dirty="0" smtClean="0">
                <a:cs typeface="+mn-lt"/>
              </a:rPr>
              <a:t>Mr. </a:t>
            </a:r>
            <a:r>
              <a:rPr lang="en-US" sz="1900" dirty="0" err="1" smtClean="0">
                <a:cs typeface="+mn-lt"/>
              </a:rPr>
              <a:t>Adeola</a:t>
            </a:r>
            <a:r>
              <a:rPr lang="en-US" sz="1900" dirty="0" smtClean="0">
                <a:cs typeface="+mn-lt"/>
              </a:rPr>
              <a:t> </a:t>
            </a:r>
            <a:r>
              <a:rPr lang="en-US" sz="1900" dirty="0" err="1" smtClean="0">
                <a:cs typeface="+mn-lt"/>
              </a:rPr>
              <a:t>Olusola</a:t>
            </a:r>
            <a:r>
              <a:rPr lang="en-US" sz="1900" dirty="0" smtClean="0">
                <a:cs typeface="+mn-lt"/>
              </a:rPr>
              <a:t> </a:t>
            </a:r>
            <a:r>
              <a:rPr lang="en-US" sz="1900" dirty="0" err="1" smtClean="0">
                <a:cs typeface="+mn-lt"/>
              </a:rPr>
              <a:t>Ogungbile</a:t>
            </a:r>
            <a:r>
              <a:rPr lang="en-US" sz="1900" dirty="0" smtClean="0">
                <a:cs typeface="+mn-lt"/>
              </a:rPr>
              <a:t>, the Hon. Commissioner for Finance, Osun State gave the Vote of Thanks and the session ended with the recitation of the Osun State Anthem, as well as, the first stanza of the National Anthem as the closing prayer. </a:t>
            </a:r>
          </a:p>
        </p:txBody>
      </p:sp>
      <p:sp>
        <p:nvSpPr>
          <p:cNvPr id="39941" name="Slide Number Placeholder 1"/>
          <p:cNvSpPr txBox="1">
            <a:spLocks noGrp="1"/>
          </p:cNvSpPr>
          <p:nvPr>
            <p:ph type="sldNum" sz="quarter" idx="4"/>
          </p:nvPr>
        </p:nvSpPr>
        <p:spPr>
          <a:xfrm>
            <a:off x="6457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t>3</a:t>
            </a:fld>
            <a:endParaRPr lang="en-US" altLang="en-US" sz="1200" b="1" dirty="0">
              <a:solidFill>
                <a:srgbClr val="FFFFFF"/>
              </a:solidFill>
            </a:endParaRPr>
          </a:p>
        </p:txBody>
      </p:sp>
      <p:pic>
        <p:nvPicPr>
          <p:cNvPr id="39942" name="Picture 10"/>
          <p:cNvPicPr>
            <a:picLocks noChangeAspect="1"/>
          </p:cNvPicPr>
          <p:nvPr/>
        </p:nvPicPr>
        <p:blipFill>
          <a:blip r:embed="rId2"/>
          <a:stretch>
            <a:fillRect/>
          </a:stretch>
        </p:blipFill>
        <p:spPr>
          <a:xfrm>
            <a:off x="158750" y="6143625"/>
            <a:ext cx="565150" cy="438150"/>
          </a:xfrm>
          <a:prstGeom prst="rect">
            <a:avLst/>
          </a:prstGeom>
          <a:noFill/>
          <a:ln w="9525">
            <a:noFill/>
          </a:ln>
        </p:spPr>
      </p:pic>
      <p:cxnSp>
        <p:nvCxnSpPr>
          <p:cNvPr id="12" name="Straight Connector 11"/>
          <p:cNvCxnSpPr/>
          <p:nvPr/>
        </p:nvCxnSpPr>
        <p:spPr>
          <a:xfrm>
            <a:off x="0" y="5334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9"/>
          <p:cNvGrpSpPr/>
          <p:nvPr/>
        </p:nvGrpSpPr>
        <p:grpSpPr>
          <a:xfrm>
            <a:off x="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grpSp>
      <p:sp>
        <p:nvSpPr>
          <p:cNvPr id="41" name="Title 1"/>
          <p:cNvSpPr txBox="1"/>
          <p:nvPr/>
        </p:nvSpPr>
        <p:spPr>
          <a:xfrm>
            <a:off x="393700" y="76200"/>
            <a:ext cx="7651750" cy="457200"/>
          </a:xfrm>
          <a:prstGeom prst="rect">
            <a:avLst/>
          </a:prstGeom>
        </p:spPr>
        <p:txBody>
          <a:bodyPr lIns="84406" tIns="42203" rIns="84406" bIns="42203"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2770" b="1" i="0" u="none" strike="noStrike" kern="1200" cap="none" spc="0" normalizeH="0" baseline="0" noProof="0" dirty="0" smtClean="0">
                <a:ln>
                  <a:noFill/>
                </a:ln>
                <a:effectLst/>
                <a:uLnTx/>
                <a:uFillTx/>
                <a:latin typeface="Calibri" panose="020F0502020204030204"/>
                <a:ea typeface="+mj-ea"/>
                <a:cs typeface="+mj-cs"/>
              </a:rPr>
              <a:t>3.0 TECHNICAL PLENARY SESSIONS </a:t>
            </a:r>
            <a:endParaRPr kumimoji="0" lang="en-US" sz="2770" b="1" i="0" u="none" strike="noStrike" kern="1200" cap="none" spc="0" normalizeH="0" baseline="0" noProof="0" dirty="0">
              <a:ln>
                <a:noFill/>
              </a:ln>
              <a:effectLst/>
              <a:uLnTx/>
              <a:uFillTx/>
              <a:latin typeface="Calibri" panose="020F0502020204030204"/>
              <a:ea typeface="+mj-ea"/>
              <a:cs typeface="+mj-cs"/>
            </a:endParaRPr>
          </a:p>
        </p:txBody>
      </p:sp>
      <p:sp>
        <p:nvSpPr>
          <p:cNvPr id="40964" name="Content Placeholder 2"/>
          <p:cNvSpPr>
            <a:spLocks noGrp="1"/>
          </p:cNvSpPr>
          <p:nvPr>
            <p:ph idx="1"/>
          </p:nvPr>
        </p:nvSpPr>
        <p:spPr>
          <a:xfrm>
            <a:off x="228600" y="542291"/>
            <a:ext cx="8550275" cy="5477510"/>
          </a:xfrm>
        </p:spPr>
        <p:txBody>
          <a:bodyPr vert="horz" wrap="square" lIns="91440" tIns="45720" rIns="91440" bIns="45720" anchor="t"/>
          <a:lstStyle/>
          <a:p>
            <a:pPr lvl="0" algn="just" eaLnBrk="1" hangingPunct="1">
              <a:defRPr/>
            </a:pPr>
            <a:r>
              <a:rPr lang="en-US" altLang="en-US" sz="2600" noProof="0" dirty="0" smtClean="0">
                <a:ln>
                  <a:noFill/>
                </a:ln>
                <a:solidFill>
                  <a:srgbClr val="292934"/>
                </a:solidFill>
                <a:effectLst/>
                <a:uLnTx/>
                <a:uFillTx/>
                <a:sym typeface="+mn-ea"/>
              </a:rPr>
              <a:t>The first day </a:t>
            </a:r>
            <a:r>
              <a:rPr lang="en-US" altLang="en-US" sz="2600" noProof="0" dirty="0" smtClean="0">
                <a:ln>
                  <a:noFill/>
                </a:ln>
                <a:solidFill>
                  <a:schemeClr val="tx1"/>
                </a:solidFill>
                <a:effectLst/>
                <a:uLnTx/>
                <a:uFillTx/>
                <a:sym typeface="+mn-ea"/>
              </a:rPr>
              <a:t>featured</a:t>
            </a:r>
            <a:r>
              <a:rPr lang="en-US" altLang="en-US" sz="2600" noProof="0" dirty="0" smtClean="0">
                <a:ln>
                  <a:noFill/>
                </a:ln>
                <a:effectLst/>
                <a:uLnTx/>
                <a:uFillTx/>
                <a:sym typeface="+mn-ea"/>
              </a:rPr>
              <a:t> </a:t>
            </a:r>
            <a:r>
              <a:rPr lang="en-US" altLang="en-US" sz="2600" dirty="0">
                <a:sym typeface="+mn-ea"/>
              </a:rPr>
              <a:t>a</a:t>
            </a:r>
            <a:r>
              <a:rPr lang="en-US" sz="2600" noProof="0" dirty="0" smtClean="0">
                <a:ln>
                  <a:noFill/>
                </a:ln>
                <a:solidFill>
                  <a:srgbClr val="292934"/>
                </a:solidFill>
                <a:effectLst/>
                <a:uLnTx/>
                <a:uFillTx/>
                <a:sym typeface="+mn-ea"/>
              </a:rPr>
              <a:t> </a:t>
            </a:r>
            <a:r>
              <a:rPr lang="en-US" sz="2600" dirty="0">
                <a:solidFill>
                  <a:srgbClr val="292934"/>
                </a:solidFill>
                <a:sym typeface="+mn-ea"/>
              </a:rPr>
              <a:t>lead paper on “</a:t>
            </a:r>
            <a:r>
              <a:rPr lang="en-US" sz="2600" b="1" dirty="0">
                <a:solidFill>
                  <a:srgbClr val="292934"/>
                </a:solidFill>
                <a:sym typeface="+mn-ea"/>
              </a:rPr>
              <a:t>Imperatives for Restoring Nigeria on the Path of Sustainable Economic Growth and Development</a:t>
            </a:r>
            <a:r>
              <a:rPr lang="en-US" sz="2600" dirty="0" smtClean="0">
                <a:solidFill>
                  <a:srgbClr val="292934"/>
                </a:solidFill>
                <a:sym typeface="+mn-ea"/>
              </a:rPr>
              <a:t>” and one (</a:t>
            </a:r>
            <a:r>
              <a:rPr lang="en-US" sz="2600" noProof="0" dirty="0" smtClean="0">
                <a:ln>
                  <a:noFill/>
                </a:ln>
                <a:solidFill>
                  <a:srgbClr val="292934"/>
                </a:solidFill>
                <a:effectLst/>
                <a:uLnTx/>
                <a:uFillTx/>
                <a:sym typeface="+mn-ea"/>
              </a:rPr>
              <a:t>1) Technical Plenary Session, with the sub-Theme; “</a:t>
            </a:r>
            <a:r>
              <a:rPr lang="en-US" sz="2600" b="1" dirty="0" smtClean="0">
                <a:solidFill>
                  <a:srgbClr val="292934"/>
                </a:solidFill>
                <a:sym typeface="+mn-ea"/>
              </a:rPr>
              <a:t>Energy Sufficiency and Sustainable Economic Development</a:t>
            </a:r>
            <a:r>
              <a:rPr lang="en-US" sz="2600" noProof="0" dirty="0" smtClean="0">
                <a:ln>
                  <a:noFill/>
                </a:ln>
                <a:solidFill>
                  <a:srgbClr val="292934"/>
                </a:solidFill>
                <a:effectLst/>
                <a:uLnTx/>
                <a:uFillTx/>
                <a:sym typeface="+mn-ea"/>
              </a:rPr>
              <a:t>”.</a:t>
            </a:r>
          </a:p>
          <a:p>
            <a:pPr marR="0" lvl="0" algn="just" defTabSz="843280" rtl="0" eaLnBrk="1" fontAlgn="base" latinLnBrk="0" hangingPunct="1">
              <a:lnSpc>
                <a:spcPct val="90000"/>
              </a:lnSpc>
              <a:spcBef>
                <a:spcPts val="925"/>
              </a:spcBef>
              <a:spcAft>
                <a:spcPct val="0"/>
              </a:spcAft>
              <a:buClrTx/>
              <a:buSzTx/>
              <a:buFont typeface="Arial" panose="020B0604020202020204" pitchFamily="34" charset="0"/>
              <a:buChar char="•"/>
              <a:defRPr/>
            </a:pPr>
            <a:r>
              <a:rPr lang="en-US" sz="2600" noProof="0" dirty="0" smtClean="0">
                <a:ln>
                  <a:noFill/>
                </a:ln>
                <a:solidFill>
                  <a:srgbClr val="292934"/>
                </a:solidFill>
                <a:effectLst/>
                <a:uLnTx/>
                <a:uFillTx/>
                <a:sym typeface="+mn-ea"/>
              </a:rPr>
              <a:t>A total of </a:t>
            </a:r>
            <a:r>
              <a:rPr lang="en-US" sz="2600" dirty="0" smtClean="0">
                <a:sym typeface="+mn-ea"/>
              </a:rPr>
              <a:t>three</a:t>
            </a:r>
            <a:r>
              <a:rPr lang="en-US" sz="2600" noProof="0" dirty="0" smtClean="0">
                <a:ln>
                  <a:noFill/>
                </a:ln>
                <a:solidFill>
                  <a:schemeClr val="tx1"/>
                </a:solidFill>
                <a:effectLst/>
                <a:uLnTx/>
                <a:uFillTx/>
                <a:sym typeface="+mn-ea"/>
              </a:rPr>
              <a:t> (3)</a:t>
            </a:r>
            <a:r>
              <a:rPr lang="en-US" sz="2600" noProof="0" dirty="0" smtClean="0">
                <a:ln>
                  <a:noFill/>
                </a:ln>
                <a:solidFill>
                  <a:srgbClr val="292934"/>
                </a:solidFill>
                <a:effectLst/>
                <a:uLnTx/>
                <a:uFillTx/>
                <a:sym typeface="+mn-ea"/>
              </a:rPr>
              <a:t>  papers were presented by Resource Persons</a:t>
            </a:r>
            <a:r>
              <a:rPr lang="en-US" sz="2600" noProof="0" dirty="0" smtClean="0">
                <a:solidFill>
                  <a:srgbClr val="292934"/>
                </a:solidFill>
                <a:sym typeface="+mn-ea"/>
              </a:rPr>
              <a:t>, namely</a:t>
            </a:r>
            <a:r>
              <a:rPr lang="en-US" sz="2600" dirty="0">
                <a:solidFill>
                  <a:srgbClr val="292934"/>
                </a:solidFill>
                <a:sym typeface="+mn-ea"/>
              </a:rPr>
              <a:t>:</a:t>
            </a:r>
            <a:endParaRPr lang="en-US" sz="2600" noProof="0" dirty="0" smtClean="0">
              <a:ln>
                <a:noFill/>
              </a:ln>
              <a:solidFill>
                <a:srgbClr val="292934"/>
              </a:solidFill>
              <a:effectLst/>
              <a:uLnTx/>
              <a:uFillTx/>
              <a:sym typeface="+mn-ea"/>
            </a:endParaRPr>
          </a:p>
          <a:p>
            <a:pPr marR="0" lvl="1" algn="just" defTabSz="843280" rtl="0" eaLnBrk="1" fontAlgn="base" latinLnBrk="0" hangingPunct="1">
              <a:lnSpc>
                <a:spcPct val="90000"/>
              </a:lnSpc>
              <a:spcBef>
                <a:spcPts val="925"/>
              </a:spcBef>
              <a:spcAft>
                <a:spcPct val="0"/>
              </a:spcAft>
              <a:buClrTx/>
              <a:buSzTx/>
              <a:buFont typeface="Wingdings" panose="05000000000000000000" charset="0"/>
              <a:buChar char="§"/>
              <a:defRPr/>
            </a:pPr>
            <a:r>
              <a:rPr lang="en-US" sz="2600" noProof="0" dirty="0" smtClean="0">
                <a:ln>
                  <a:noFill/>
                </a:ln>
                <a:solidFill>
                  <a:srgbClr val="292934"/>
                </a:solidFill>
                <a:effectLst/>
                <a:uLnTx/>
                <a:uFillTx/>
                <a:sym typeface="+mn-ea"/>
              </a:rPr>
              <a:t>Status Report on the Implementation of Key Resolutions of the </a:t>
            </a:r>
            <a:r>
              <a:rPr lang="en-US" sz="2600" dirty="0" smtClean="0">
                <a:solidFill>
                  <a:srgbClr val="292934"/>
                </a:solidFill>
                <a:sym typeface="+mn-ea"/>
              </a:rPr>
              <a:t>21</a:t>
            </a:r>
            <a:r>
              <a:rPr lang="en-US" sz="2600" baseline="30000" dirty="0" smtClean="0">
                <a:solidFill>
                  <a:srgbClr val="292934"/>
                </a:solidFill>
                <a:sym typeface="+mn-ea"/>
              </a:rPr>
              <a:t>st</a:t>
            </a:r>
            <a:r>
              <a:rPr lang="en-US" sz="2600" dirty="0">
                <a:solidFill>
                  <a:srgbClr val="292934"/>
                </a:solidFill>
                <a:sym typeface="+mn-ea"/>
              </a:rPr>
              <a:t> </a:t>
            </a:r>
            <a:r>
              <a:rPr lang="en-US" sz="2600" noProof="0" dirty="0" smtClean="0">
                <a:ln>
                  <a:noFill/>
                </a:ln>
                <a:solidFill>
                  <a:srgbClr val="292934"/>
                </a:solidFill>
                <a:effectLst/>
                <a:uLnTx/>
                <a:uFillTx/>
                <a:sym typeface="+mn-ea"/>
              </a:rPr>
              <a:t>Edition of the JPB/NCDP Meetings;</a:t>
            </a:r>
          </a:p>
          <a:p>
            <a:pPr marR="0" lvl="1" algn="just" defTabSz="843280" rtl="0" eaLnBrk="1" fontAlgn="base" latinLnBrk="0" hangingPunct="1">
              <a:lnSpc>
                <a:spcPct val="90000"/>
              </a:lnSpc>
              <a:spcBef>
                <a:spcPts val="925"/>
              </a:spcBef>
              <a:spcAft>
                <a:spcPct val="0"/>
              </a:spcAft>
              <a:buClrTx/>
              <a:buSzTx/>
              <a:buFont typeface="Wingdings" panose="05000000000000000000" charset="0"/>
              <a:buChar char="§"/>
              <a:defRPr/>
            </a:pPr>
            <a:r>
              <a:rPr lang="en-US" sz="2600" dirty="0" smtClean="0">
                <a:ea typeface="Calibri" panose="020F0502020204030204" pitchFamily="34" charset="0"/>
              </a:rPr>
              <a:t>Energy Sufficiency for Sustainable Economic Development: Options for Nigeria; and</a:t>
            </a:r>
          </a:p>
          <a:p>
            <a:pPr marR="0" lvl="1" algn="just" defTabSz="843280" rtl="0" eaLnBrk="1" fontAlgn="base" latinLnBrk="0" hangingPunct="1">
              <a:lnSpc>
                <a:spcPct val="90000"/>
              </a:lnSpc>
              <a:spcBef>
                <a:spcPts val="925"/>
              </a:spcBef>
              <a:spcAft>
                <a:spcPct val="0"/>
              </a:spcAft>
              <a:buClrTx/>
              <a:buSzTx/>
              <a:buFont typeface="Wingdings" panose="05000000000000000000" charset="0"/>
              <a:buChar char="§"/>
              <a:defRPr/>
            </a:pPr>
            <a:r>
              <a:rPr lang="en-US" sz="2600" dirty="0" smtClean="0">
                <a:ea typeface="Calibri" panose="020F0502020204030204" pitchFamily="34" charset="0"/>
              </a:rPr>
              <a:t>Alternative Energy Revolution for Industrialization and Economic Prosperity.</a:t>
            </a:r>
          </a:p>
        </p:txBody>
      </p:sp>
      <p:sp>
        <p:nvSpPr>
          <p:cNvPr id="40965" name="Slide Number Placeholder 1"/>
          <p:cNvSpPr txBox="1">
            <a:spLocks noGrp="1"/>
          </p:cNvSpPr>
          <p:nvPr>
            <p:ph type="sldNum" sz="quarter" idx="4"/>
          </p:nvPr>
        </p:nvSpPr>
        <p:spPr>
          <a:xfrm>
            <a:off x="6457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t>4</a:t>
            </a:fld>
            <a:endParaRPr lang="en-US" altLang="en-US" sz="1200" b="1" dirty="0">
              <a:solidFill>
                <a:srgbClr val="FFFFFF"/>
              </a:solidFill>
            </a:endParaRPr>
          </a:p>
        </p:txBody>
      </p:sp>
      <p:pic>
        <p:nvPicPr>
          <p:cNvPr id="40966" name="Picture 10"/>
          <p:cNvPicPr>
            <a:picLocks noChangeAspect="1"/>
          </p:cNvPicPr>
          <p:nvPr/>
        </p:nvPicPr>
        <p:blipFill>
          <a:blip r:embed="rId2"/>
          <a:stretch>
            <a:fillRect/>
          </a:stretch>
        </p:blipFill>
        <p:spPr>
          <a:xfrm>
            <a:off x="158750" y="6143625"/>
            <a:ext cx="565150" cy="438150"/>
          </a:xfrm>
          <a:prstGeom prst="rect">
            <a:avLst/>
          </a:prstGeom>
          <a:noFill/>
          <a:ln w="9525">
            <a:noFill/>
          </a:ln>
        </p:spPr>
      </p:pic>
      <p:cxnSp>
        <p:nvCxnSpPr>
          <p:cNvPr id="12" name="Straight Connector 11"/>
          <p:cNvCxnSpPr/>
          <p:nvPr/>
        </p:nvCxnSpPr>
        <p:spPr>
          <a:xfrm>
            <a:off x="76200" y="524069"/>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9"/>
          <p:cNvGrpSpPr/>
          <p:nvPr/>
        </p:nvGrpSpPr>
        <p:grpSpPr>
          <a:xfrm>
            <a:off x="0" y="6274254"/>
            <a:ext cx="9144000" cy="507546"/>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grpSp>
      <p:sp>
        <p:nvSpPr>
          <p:cNvPr id="41" name="Title 1"/>
          <p:cNvSpPr txBox="1"/>
          <p:nvPr/>
        </p:nvSpPr>
        <p:spPr>
          <a:xfrm>
            <a:off x="393700" y="76200"/>
            <a:ext cx="7651750" cy="457200"/>
          </a:xfrm>
          <a:prstGeom prst="rect">
            <a:avLst/>
          </a:prstGeom>
        </p:spPr>
        <p:txBody>
          <a:bodyPr lIns="84406" tIns="42203" rIns="84406" bIns="42203"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2770" b="1" i="0" u="none" strike="noStrike" kern="1200" cap="none" spc="0" normalizeH="0" baseline="0" noProof="0" dirty="0" smtClean="0">
                <a:ln>
                  <a:noFill/>
                </a:ln>
                <a:solidFill>
                  <a:prstClr val="black"/>
                </a:solidFill>
                <a:effectLst/>
                <a:uLnTx/>
                <a:uFillTx/>
                <a:latin typeface="Calibri" panose="020F0502020204030204"/>
                <a:ea typeface="+mj-ea"/>
                <a:cs typeface="+mj-cs"/>
              </a:rPr>
              <a:t>4.0 KEY COMMENTS AND OBSERVATIONS</a:t>
            </a:r>
            <a:endParaRPr kumimoji="0" lang="en-US" sz="277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41988" name="Content Placeholder 2"/>
          <p:cNvSpPr>
            <a:spLocks noGrp="1"/>
          </p:cNvSpPr>
          <p:nvPr>
            <p:ph idx="1"/>
          </p:nvPr>
        </p:nvSpPr>
        <p:spPr>
          <a:xfrm>
            <a:off x="152400" y="533399"/>
            <a:ext cx="8839200" cy="5836061"/>
          </a:xfrm>
        </p:spPr>
        <p:txBody>
          <a:bodyPr vert="horz" wrap="square" lIns="91440" tIns="45720" rIns="91440" bIns="45720" anchor="t"/>
          <a:lstStyle/>
          <a:p>
            <a:pPr algn="just" eaLnBrk="1" hangingPunct="1">
              <a:buFont typeface="Wingdings" panose="05000000000000000000" pitchFamily="2" charset="2"/>
              <a:buChar char="q"/>
            </a:pPr>
            <a:r>
              <a:rPr lang="en-US" sz="1500" b="1" noProof="0" dirty="0" smtClean="0">
                <a:ln>
                  <a:noFill/>
                </a:ln>
                <a:solidFill>
                  <a:srgbClr val="292934"/>
                </a:solidFill>
                <a:effectLst/>
                <a:uLnTx/>
                <a:uFillTx/>
                <a:sym typeface="+mn-ea"/>
              </a:rPr>
              <a:t> </a:t>
            </a:r>
            <a:r>
              <a:rPr lang="en-US" sz="1700" b="1" dirty="0" smtClean="0">
                <a:solidFill>
                  <a:srgbClr val="292934"/>
                </a:solidFill>
                <a:sym typeface="+mn-ea"/>
              </a:rPr>
              <a:t>Imperatives </a:t>
            </a:r>
            <a:r>
              <a:rPr lang="en-US" sz="1700" b="1" dirty="0">
                <a:solidFill>
                  <a:srgbClr val="292934"/>
                </a:solidFill>
                <a:sym typeface="+mn-ea"/>
              </a:rPr>
              <a:t>for Restoring Nigeria on the </a:t>
            </a:r>
            <a:r>
              <a:rPr lang="en-US" sz="1700" b="1" dirty="0" smtClean="0">
                <a:solidFill>
                  <a:srgbClr val="292934"/>
                </a:solidFill>
                <a:sym typeface="+mn-ea"/>
              </a:rPr>
              <a:t>Path </a:t>
            </a:r>
            <a:r>
              <a:rPr lang="en-US" sz="1700" b="1" dirty="0">
                <a:solidFill>
                  <a:srgbClr val="292934"/>
                </a:solidFill>
                <a:sym typeface="+mn-ea"/>
              </a:rPr>
              <a:t>of Sustainable Economic Growth and </a:t>
            </a:r>
            <a:r>
              <a:rPr lang="en-US" sz="1700" b="1" dirty="0" smtClean="0">
                <a:solidFill>
                  <a:srgbClr val="292934"/>
                </a:solidFill>
                <a:sym typeface="+mn-ea"/>
              </a:rPr>
              <a:t>Development</a:t>
            </a:r>
          </a:p>
          <a:p>
            <a:pPr lvl="0" algn="just"/>
            <a:r>
              <a:rPr lang="en-US" sz="1700" dirty="0"/>
              <a:t>The </a:t>
            </a:r>
            <a:r>
              <a:rPr lang="en-US" sz="1700" dirty="0" smtClean="0"/>
              <a:t>challenges</a:t>
            </a:r>
            <a:r>
              <a:rPr lang="en-US" sz="1700" dirty="0" smtClean="0"/>
              <a:t> </a:t>
            </a:r>
            <a:r>
              <a:rPr lang="en-US" sz="1700" dirty="0"/>
              <a:t>of underdevelopment </a:t>
            </a:r>
            <a:r>
              <a:rPr lang="en-US" sz="1700" dirty="0" smtClean="0"/>
              <a:t>in Nigeria </a:t>
            </a:r>
            <a:r>
              <a:rPr lang="en-US" sz="1700" dirty="0" smtClean="0"/>
              <a:t>could </a:t>
            </a:r>
            <a:r>
              <a:rPr lang="en-US" sz="1700" dirty="0"/>
              <a:t>be </a:t>
            </a:r>
            <a:r>
              <a:rPr lang="en-US" sz="1700" dirty="0" smtClean="0"/>
              <a:t>attributed</a:t>
            </a:r>
            <a:r>
              <a:rPr lang="en-US" sz="1700" dirty="0" smtClean="0"/>
              <a:t> </a:t>
            </a:r>
            <a:r>
              <a:rPr lang="en-US" sz="1700" dirty="0"/>
              <a:t>to the problem of leadership and governance. Good governance and effective leadership </a:t>
            </a:r>
            <a:r>
              <a:rPr lang="en-US" sz="1700" dirty="0" smtClean="0"/>
              <a:t>should be considered as </a:t>
            </a:r>
            <a:r>
              <a:rPr lang="en-US" sz="1700" dirty="0"/>
              <a:t>critical factors for the achievement of </a:t>
            </a:r>
            <a:r>
              <a:rPr lang="en-US" sz="1700" dirty="0" smtClean="0"/>
              <a:t>inclusive </a:t>
            </a:r>
            <a:r>
              <a:rPr lang="en-US" sz="1700" dirty="0"/>
              <a:t>economic growth and </a:t>
            </a:r>
            <a:r>
              <a:rPr lang="en-US" sz="1700" dirty="0" smtClean="0"/>
              <a:t>sustainable development</a:t>
            </a:r>
            <a:r>
              <a:rPr lang="en-US" sz="1700" dirty="0"/>
              <a:t>;</a:t>
            </a:r>
          </a:p>
          <a:p>
            <a:pPr lvl="0" algn="just"/>
            <a:r>
              <a:rPr lang="en-US" sz="1700" dirty="0"/>
              <a:t>The </a:t>
            </a:r>
            <a:r>
              <a:rPr lang="en-US" sz="1700" dirty="0" smtClean="0"/>
              <a:t>urgent need for true federation to enable States </a:t>
            </a:r>
            <a:r>
              <a:rPr lang="en-US" sz="1700" dirty="0"/>
              <a:t>and Local Governments </a:t>
            </a:r>
            <a:r>
              <a:rPr lang="en-US" sz="1700" dirty="0" smtClean="0"/>
              <a:t>contribute </a:t>
            </a:r>
            <a:r>
              <a:rPr lang="en-US" sz="1700" dirty="0"/>
              <a:t>meaningfully to the economic growth and development through active participation in the management of </a:t>
            </a:r>
            <a:r>
              <a:rPr lang="en-US" sz="1700" dirty="0" smtClean="0"/>
              <a:t>their </a:t>
            </a:r>
            <a:r>
              <a:rPr lang="en-US" sz="1700" dirty="0"/>
              <a:t>natural resources and endowments;</a:t>
            </a:r>
          </a:p>
          <a:p>
            <a:pPr lvl="0" algn="just"/>
            <a:r>
              <a:rPr lang="en-US" sz="1700" dirty="0"/>
              <a:t>The Current Administration </a:t>
            </a:r>
            <a:r>
              <a:rPr lang="en-US" sz="1700" dirty="0" smtClean="0"/>
              <a:t>should focus on</a:t>
            </a:r>
            <a:r>
              <a:rPr lang="en-US" sz="1700" dirty="0" smtClean="0"/>
              <a:t> </a:t>
            </a:r>
            <a:r>
              <a:rPr lang="en-US" sz="1700" dirty="0" smtClean="0"/>
              <a:t>the </a:t>
            </a:r>
            <a:r>
              <a:rPr lang="en-US" sz="1700" dirty="0"/>
              <a:t>8-points Agenda </a:t>
            </a:r>
            <a:r>
              <a:rPr lang="en-US" sz="1700" dirty="0" smtClean="0"/>
              <a:t>and ensure its effective implementation both </a:t>
            </a:r>
            <a:r>
              <a:rPr lang="en-US" sz="1700" dirty="0" smtClean="0"/>
              <a:t>at </a:t>
            </a:r>
            <a:r>
              <a:rPr lang="en-US" sz="1700" dirty="0" smtClean="0"/>
              <a:t>the National </a:t>
            </a:r>
            <a:r>
              <a:rPr lang="en-US" sz="1700" dirty="0" smtClean="0"/>
              <a:t>and Sub-National Levels;  </a:t>
            </a:r>
            <a:endParaRPr lang="en-US" sz="1700" dirty="0"/>
          </a:p>
          <a:p>
            <a:pPr lvl="0" algn="just"/>
            <a:r>
              <a:rPr lang="en-US" sz="1700" dirty="0" smtClean="0"/>
              <a:t>There is </a:t>
            </a:r>
            <a:r>
              <a:rPr lang="en-US" sz="1700" dirty="0"/>
              <a:t>need to address the problems </a:t>
            </a:r>
            <a:r>
              <a:rPr lang="en-US" sz="1700" dirty="0" smtClean="0"/>
              <a:t>of the </a:t>
            </a:r>
            <a:r>
              <a:rPr lang="en-US" sz="1700" dirty="0"/>
              <a:t>informal </a:t>
            </a:r>
            <a:r>
              <a:rPr lang="en-US" sz="1700" dirty="0" smtClean="0"/>
              <a:t>sector </a:t>
            </a:r>
            <a:r>
              <a:rPr lang="en-US" sz="1700" dirty="0"/>
              <a:t>of the economy </a:t>
            </a:r>
            <a:r>
              <a:rPr lang="en-US" sz="1700" dirty="0" smtClean="0"/>
              <a:t>as a critical and </a:t>
            </a:r>
            <a:r>
              <a:rPr lang="en-US" sz="1700" dirty="0"/>
              <a:t>larger part of the </a:t>
            </a:r>
            <a:r>
              <a:rPr lang="en-US" sz="1700" dirty="0" smtClean="0"/>
              <a:t>economy</a:t>
            </a:r>
            <a:r>
              <a:rPr lang="en-US" sz="1700" dirty="0" smtClean="0"/>
              <a:t>;</a:t>
            </a:r>
          </a:p>
          <a:p>
            <a:pPr lvl="0" algn="just"/>
            <a:r>
              <a:rPr lang="en-US" sz="1700" dirty="0" smtClean="0"/>
              <a:t>The </a:t>
            </a:r>
            <a:r>
              <a:rPr lang="en-US" sz="1700" dirty="0"/>
              <a:t>roles of reliable data in national development </a:t>
            </a:r>
            <a:r>
              <a:rPr lang="en-US" sz="1700" dirty="0" smtClean="0"/>
              <a:t>planning cannot </a:t>
            </a:r>
            <a:r>
              <a:rPr lang="en-US" sz="1700" dirty="0"/>
              <a:t>be </a:t>
            </a:r>
            <a:r>
              <a:rPr lang="en-US" sz="1700" dirty="0" smtClean="0"/>
              <a:t>over-emphasized</a:t>
            </a:r>
            <a:r>
              <a:rPr lang="en-US" sz="1700" dirty="0"/>
              <a:t>;</a:t>
            </a:r>
            <a:endParaRPr lang="en-US" sz="1700" dirty="0" smtClean="0"/>
          </a:p>
          <a:p>
            <a:pPr lvl="0" algn="just"/>
            <a:r>
              <a:rPr lang="en-US" sz="1700" dirty="0" smtClean="0"/>
              <a:t>The level of educational development and the character of our youths are fast developing. There is the need for Nigeria’s educational reform, and this should have moral and cultural content;</a:t>
            </a:r>
          </a:p>
          <a:p>
            <a:pPr algn="just" eaLnBrk="1" hangingPunct="1">
              <a:buFont typeface="Wingdings" panose="05000000000000000000" pitchFamily="2" charset="2"/>
              <a:buChar char="q"/>
            </a:pPr>
            <a:r>
              <a:rPr lang="en-GB" altLang="x-none" sz="1700" b="1" dirty="0" smtClean="0">
                <a:cs typeface="Calibri" panose="020F0502020204030204" pitchFamily="34" charset="0"/>
              </a:rPr>
              <a:t>Status </a:t>
            </a:r>
            <a:r>
              <a:rPr lang="en-GB" altLang="x-none" sz="1700" b="1" dirty="0" smtClean="0">
                <a:cs typeface="Calibri" panose="020F0502020204030204" pitchFamily="34" charset="0"/>
                <a:sym typeface="+mn-ea"/>
              </a:rPr>
              <a:t>Report on the implementation of key Resolutions of the</a:t>
            </a:r>
            <a:r>
              <a:rPr lang="en-US" altLang="en-GB" sz="1700" b="1" dirty="0" smtClean="0">
                <a:cs typeface="Calibri" panose="020F0502020204030204" pitchFamily="34" charset="0"/>
                <a:sym typeface="+mn-ea"/>
              </a:rPr>
              <a:t> 21</a:t>
            </a:r>
            <a:r>
              <a:rPr lang="en-US" altLang="en-GB" sz="1700" b="1" baseline="30000" dirty="0" smtClean="0">
                <a:cs typeface="Calibri" panose="020F0502020204030204" pitchFamily="34" charset="0"/>
                <a:sym typeface="+mn-ea"/>
              </a:rPr>
              <a:t>st</a:t>
            </a:r>
            <a:r>
              <a:rPr lang="en-US" altLang="en-GB" sz="1700" b="1" dirty="0" smtClean="0">
                <a:cs typeface="Calibri" panose="020F0502020204030204" pitchFamily="34" charset="0"/>
                <a:sym typeface="+mn-ea"/>
              </a:rPr>
              <a:t> Edition of the </a:t>
            </a:r>
            <a:r>
              <a:rPr lang="en-GB" altLang="x-none" sz="1700" b="1" dirty="0" smtClean="0">
                <a:cs typeface="Calibri" panose="020F0502020204030204" pitchFamily="34" charset="0"/>
                <a:sym typeface="+mn-ea"/>
              </a:rPr>
              <a:t>JPB/NCDP Meeting</a:t>
            </a:r>
            <a:r>
              <a:rPr lang="en-US" altLang="en-GB" sz="1700" b="1" dirty="0" smtClean="0">
                <a:cs typeface="Calibri" panose="020F0502020204030204" pitchFamily="34" charset="0"/>
                <a:sym typeface="+mn-ea"/>
              </a:rPr>
              <a:t>s</a:t>
            </a:r>
            <a:endParaRPr lang="en-GB" altLang="x-none" sz="1700" b="1" dirty="0" smtClean="0">
              <a:cs typeface="Times New Roman" panose="02020603050405020304" pitchFamily="18" charset="0"/>
            </a:endParaRPr>
          </a:p>
          <a:p>
            <a:pPr marL="209550" lvl="1" algn="just" eaLnBrk="1" hangingPunct="1">
              <a:spcBef>
                <a:spcPts val="925"/>
              </a:spcBef>
            </a:pPr>
            <a:r>
              <a:rPr lang="en-US" altLang="en-GB" sz="1700" dirty="0" smtClean="0">
                <a:cs typeface="Calibri" panose="020F0502020204030204" pitchFamily="34" charset="0"/>
                <a:sym typeface="+mn-ea"/>
              </a:rPr>
              <a:t>The </a:t>
            </a:r>
            <a:r>
              <a:rPr lang="en-US" altLang="en-GB" sz="1700" dirty="0" smtClean="0">
                <a:cs typeface="Calibri" panose="020F0502020204030204" pitchFamily="34" charset="0"/>
                <a:sym typeface="+mn-ea"/>
              </a:rPr>
              <a:t>need for inclusion of footnotes on the template sheet to States for better understanding of the nature of request on the status report as well as the implementation of key resolutions of the JPB/NCDP meetings.</a:t>
            </a:r>
          </a:p>
        </p:txBody>
      </p:sp>
      <p:sp>
        <p:nvSpPr>
          <p:cNvPr id="41989" name="Slide Number Placeholder 1"/>
          <p:cNvSpPr txBox="1">
            <a:spLocks noGrp="1"/>
          </p:cNvSpPr>
          <p:nvPr>
            <p:ph type="sldNum" sz="quarter" idx="4"/>
          </p:nvPr>
        </p:nvSpPr>
        <p:spPr>
          <a:xfrm>
            <a:off x="6457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t>5</a:t>
            </a:fld>
            <a:endParaRPr lang="en-US" altLang="en-US" sz="1200" b="1" dirty="0">
              <a:solidFill>
                <a:srgbClr val="FFFFFF"/>
              </a:solidFill>
            </a:endParaRPr>
          </a:p>
        </p:txBody>
      </p:sp>
      <p:pic>
        <p:nvPicPr>
          <p:cNvPr id="41990" name="Picture 10"/>
          <p:cNvPicPr>
            <a:picLocks noChangeAspect="1"/>
          </p:cNvPicPr>
          <p:nvPr/>
        </p:nvPicPr>
        <p:blipFill>
          <a:blip r:embed="rId2"/>
          <a:stretch>
            <a:fillRect/>
          </a:stretch>
        </p:blipFill>
        <p:spPr>
          <a:xfrm>
            <a:off x="158750" y="6143625"/>
            <a:ext cx="565150" cy="438150"/>
          </a:xfrm>
          <a:prstGeom prst="rect">
            <a:avLst/>
          </a:prstGeom>
          <a:noFill/>
          <a:ln w="9525">
            <a:noFill/>
          </a:ln>
        </p:spPr>
      </p:pic>
      <p:cxnSp>
        <p:nvCxnSpPr>
          <p:cNvPr id="12" name="Straight Connector 11"/>
          <p:cNvCxnSpPr/>
          <p:nvPr/>
        </p:nvCxnSpPr>
        <p:spPr>
          <a:xfrm>
            <a:off x="0" y="4572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9"/>
          <p:cNvGrpSpPr/>
          <p:nvPr/>
        </p:nvGrpSpPr>
        <p:grpSpPr>
          <a:xfrm>
            <a:off x="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grpSp>
      <p:sp>
        <p:nvSpPr>
          <p:cNvPr id="41" name="Title 1"/>
          <p:cNvSpPr txBox="1"/>
          <p:nvPr/>
        </p:nvSpPr>
        <p:spPr>
          <a:xfrm>
            <a:off x="393700" y="76200"/>
            <a:ext cx="7651750" cy="457200"/>
          </a:xfrm>
          <a:prstGeom prst="rect">
            <a:avLst/>
          </a:prstGeom>
        </p:spPr>
        <p:txBody>
          <a:bodyPr lIns="84406" tIns="42203" rIns="84406" bIns="42203"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2770" b="1" i="0" u="none" strike="noStrike" kern="1200" cap="none" spc="0" normalizeH="0" baseline="0" noProof="0" dirty="0" smtClean="0">
                <a:ln>
                  <a:noFill/>
                </a:ln>
                <a:solidFill>
                  <a:prstClr val="black"/>
                </a:solidFill>
                <a:effectLst/>
                <a:uLnTx/>
                <a:uFillTx/>
                <a:latin typeface="Calibri" panose="020F0502020204030204"/>
                <a:ea typeface="+mj-ea"/>
                <a:cs typeface="+mj-cs"/>
              </a:rPr>
              <a:t>4.0 KEY COMMENTS AND OBSERVATIONS [CONT’D]  </a:t>
            </a:r>
            <a:endParaRPr kumimoji="0" lang="en-US" sz="277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49156" name="Content Placeholder 2"/>
          <p:cNvSpPr>
            <a:spLocks noGrp="1"/>
          </p:cNvSpPr>
          <p:nvPr>
            <p:ph idx="1"/>
          </p:nvPr>
        </p:nvSpPr>
        <p:spPr>
          <a:xfrm>
            <a:off x="152400" y="685800"/>
            <a:ext cx="8839200" cy="5619750"/>
          </a:xfrm>
        </p:spPr>
        <p:txBody>
          <a:bodyPr vert="horz" wrap="square" lIns="91440" tIns="45720" rIns="91440" bIns="45720" numCol="1" anchor="t" anchorCtr="0" compatLnSpc="1"/>
          <a:lstStyle/>
          <a:p>
            <a:pPr marL="342900" lvl="1" indent="-342900" algn="just" eaLnBrk="1" hangingPunct="1">
              <a:spcBef>
                <a:spcPts val="925"/>
              </a:spcBef>
              <a:buFont typeface="Wingdings" panose="05000000000000000000" charset="0"/>
              <a:buChar char="q"/>
            </a:pPr>
            <a:r>
              <a:rPr lang="en-US" sz="1600" b="1" dirty="0" smtClean="0">
                <a:ea typeface="Calibri" panose="020F0502020204030204" pitchFamily="34" charset="0"/>
              </a:rPr>
              <a:t>Energy </a:t>
            </a:r>
            <a:r>
              <a:rPr lang="en-US" sz="1600" b="1" dirty="0">
                <a:ea typeface="Calibri" panose="020F0502020204030204" pitchFamily="34" charset="0"/>
              </a:rPr>
              <a:t>Sufficiency for Sustainable Economic Development: Options for Nigeria</a:t>
            </a:r>
            <a:endParaRPr sz="1600" b="1" dirty="0"/>
          </a:p>
          <a:p>
            <a:pPr lvl="0" algn="just"/>
            <a:r>
              <a:rPr lang="en-US" altLang="en-GB" sz="1600" dirty="0">
                <a:sym typeface="+mn-ea"/>
              </a:rPr>
              <a:t> T</a:t>
            </a:r>
            <a:r>
              <a:rPr lang="en-US" sz="1600" dirty="0" smtClean="0"/>
              <a:t>he </a:t>
            </a:r>
            <a:r>
              <a:rPr lang="en-US" sz="1600" dirty="0"/>
              <a:t>current state of energy sufficiency in </a:t>
            </a:r>
            <a:r>
              <a:rPr lang="en-US" sz="1600" dirty="0" smtClean="0"/>
              <a:t>Nigeria shows that </a:t>
            </a:r>
            <a:r>
              <a:rPr lang="en-US" sz="1600" dirty="0"/>
              <a:t>one in </a:t>
            </a:r>
            <a:r>
              <a:rPr lang="en-US" sz="1600" dirty="0" smtClean="0"/>
              <a:t>every five Nigerians </a:t>
            </a:r>
            <a:r>
              <a:rPr lang="en-US" sz="1600" dirty="0"/>
              <a:t>still lack access to modern </a:t>
            </a:r>
            <a:r>
              <a:rPr lang="en-US" sz="1600" dirty="0" smtClean="0"/>
              <a:t>electricity;</a:t>
            </a:r>
            <a:endParaRPr lang="en-US" sz="1600" dirty="0"/>
          </a:p>
          <a:p>
            <a:pPr lvl="0" algn="just"/>
            <a:r>
              <a:rPr lang="en-US" sz="1600" dirty="0" smtClean="0"/>
              <a:t>To ensure </a:t>
            </a:r>
            <a:r>
              <a:rPr lang="en-US" sz="1600" dirty="0"/>
              <a:t>sustainable economic development, </a:t>
            </a:r>
            <a:r>
              <a:rPr lang="en-US" sz="1600" dirty="0" smtClean="0"/>
              <a:t>it is imperative for citizens</a:t>
            </a:r>
            <a:r>
              <a:rPr lang="en-US" sz="1600" dirty="0" smtClean="0"/>
              <a:t> </a:t>
            </a:r>
            <a:r>
              <a:rPr lang="en-US" sz="1600" dirty="0" smtClean="0"/>
              <a:t>to have </a:t>
            </a:r>
            <a:r>
              <a:rPr lang="en-US" sz="1600" dirty="0"/>
              <a:t>access to clean, affordable, reliable, modern and renewable energy. </a:t>
            </a:r>
          </a:p>
          <a:p>
            <a:pPr lvl="0" algn="just"/>
            <a:r>
              <a:rPr lang="en-US" sz="1600" dirty="0" smtClean="0"/>
              <a:t>The key </a:t>
            </a:r>
            <a:r>
              <a:rPr lang="en-US" sz="1600" dirty="0"/>
              <a:t>challenges in the Energy Sector in </a:t>
            </a:r>
            <a:r>
              <a:rPr lang="en-US" sz="1600" dirty="0" smtClean="0"/>
              <a:t>Nigeria are </a:t>
            </a:r>
            <a:r>
              <a:rPr lang="en-US" sz="1600" dirty="0"/>
              <a:t>Gas Flaring, High Volume Contracting &amp; Leakages, Policy Duplication &amp; Inefficiency, Slow Implementation of Planned Projects, limited finance, Low Interest in Technology Acquisition/Local Research and Development Prototype</a:t>
            </a:r>
            <a:r>
              <a:rPr lang="en-US" sz="1600" dirty="0" smtClean="0"/>
              <a:t>.;</a:t>
            </a:r>
          </a:p>
          <a:p>
            <a:pPr lvl="0" algn="just"/>
            <a:r>
              <a:rPr lang="en-US" altLang="x-none" sz="1600" dirty="0" smtClean="0">
                <a:ea typeface="Calibri" panose="020F0502020204030204" pitchFamily="34" charset="0"/>
              </a:rPr>
              <a:t>Development of small Hydro Power projects which are renewable, environmentally friendly, and less cumbersome to maintain than large ones, should be undertaken by States and the Federal Government as one pathway towards energy sufficiency using our available resources. This is in addition to solar energy.</a:t>
            </a:r>
            <a:endParaRPr lang="en-GB" altLang="x-none" sz="1600" dirty="0" smtClean="0">
              <a:ea typeface="Calibri" panose="020F0502020204030204" pitchFamily="34" charset="0"/>
            </a:endParaRPr>
          </a:p>
          <a:p>
            <a:pPr lvl="0" algn="just">
              <a:buFont typeface="Wingdings" panose="05000000000000000000" pitchFamily="2" charset="2"/>
              <a:buChar char="q"/>
              <a:defRPr/>
            </a:pPr>
            <a:r>
              <a:rPr lang="en-US" sz="1600" b="1" dirty="0" smtClean="0">
                <a:ea typeface="Calibri" panose="020F0502020204030204" pitchFamily="34" charset="0"/>
                <a:sym typeface="+mn-ea"/>
              </a:rPr>
              <a:t> </a:t>
            </a:r>
            <a:r>
              <a:rPr lang="en-US" sz="1600" b="1" dirty="0" smtClean="0">
                <a:ea typeface="Calibri" panose="020F0502020204030204" pitchFamily="34" charset="0"/>
              </a:rPr>
              <a:t>Alternative Energy Revolution for Industrialization and Economic Prosperity</a:t>
            </a:r>
            <a:endParaRPr kumimoji="0" lang="en-US" sz="1600" b="1" i="0" u="none" strike="noStrike" kern="1200" cap="none" spc="0" normalizeH="0" baseline="0" noProof="0" dirty="0" smtClean="0">
              <a:ln>
                <a:noFill/>
              </a:ln>
              <a:solidFill>
                <a:schemeClr val="tx1"/>
              </a:solidFill>
              <a:effectLst/>
              <a:uLnTx/>
              <a:uFillTx/>
              <a:cs typeface="Arial" panose="020B0604020202020204" pitchFamily="34" charset="0"/>
            </a:endParaRPr>
          </a:p>
          <a:p>
            <a:pPr algn="just"/>
            <a:r>
              <a:rPr lang="en-US" sz="1600" dirty="0" smtClean="0"/>
              <a:t>The </a:t>
            </a:r>
            <a:r>
              <a:rPr lang="en-US" sz="1600" dirty="0"/>
              <a:t>major factor to determine the usage of </a:t>
            </a:r>
            <a:r>
              <a:rPr lang="en-US" sz="1600" dirty="0" smtClean="0"/>
              <a:t>renewable and non-renewable energy sources is in terms of </a:t>
            </a:r>
            <a:r>
              <a:rPr lang="en-US" sz="1600" dirty="0"/>
              <a:t>environmental cleanliness and relative affordability</a:t>
            </a:r>
          </a:p>
          <a:p>
            <a:pPr algn="just"/>
            <a:r>
              <a:rPr lang="en-US" sz="1600" dirty="0" smtClean="0">
                <a:sym typeface="+mn-ea"/>
              </a:rPr>
              <a:t>The Federal and State Governments to encourage establishment of community development clusters, or Foundations to solve localized infrastructure problems of energy, transportation. These Community Foundations can provide innovative solutions.</a:t>
            </a:r>
          </a:p>
          <a:p>
            <a:pPr algn="just"/>
            <a:r>
              <a:rPr kumimoji="0" lang="en-US" sz="1600" b="0" i="0" u="none" strike="noStrike" kern="1200" cap="none" spc="0" normalizeH="0" baseline="0" dirty="0" smtClean="0">
                <a:ln>
                  <a:noFill/>
                </a:ln>
                <a:effectLst/>
                <a:uLnTx/>
                <a:uFillTx/>
                <a:sym typeface="+mn-ea"/>
              </a:rPr>
              <a:t>The new Electricity Act now</a:t>
            </a:r>
            <a:r>
              <a:rPr kumimoji="0" lang="en-US" sz="1600" b="0" i="0" u="none" strike="noStrike" kern="1200" cap="none" spc="0" normalizeH="0" dirty="0" smtClean="0">
                <a:ln>
                  <a:noFill/>
                </a:ln>
                <a:effectLst/>
                <a:uLnTx/>
                <a:uFillTx/>
                <a:sym typeface="+mn-ea"/>
              </a:rPr>
              <a:t> empowers State Governments to fully undertake planning and developments in the Power Sector. The current role of the Federal Government’s Rural Electrification Agency (REA) should be consequentially assessed.</a:t>
            </a:r>
            <a:endParaRPr kumimoji="0" lang="en-US" sz="1600" b="0" i="0" u="none" strike="noStrike" kern="1200" cap="none" spc="0" normalizeH="0" baseline="0" dirty="0" smtClean="0">
              <a:ln>
                <a:noFill/>
              </a:ln>
              <a:effectLst/>
              <a:uLnTx/>
              <a:uFillTx/>
              <a:sym typeface="+mn-ea"/>
            </a:endParaRPr>
          </a:p>
          <a:p>
            <a:pPr marL="209550" marR="0" lvl="0" indent="-209550" algn="just" defTabSz="843280" rtl="0" eaLnBrk="0" fontAlgn="base" latinLnBrk="0" hangingPunct="0">
              <a:lnSpc>
                <a:spcPct val="90000"/>
              </a:lnSpc>
              <a:spcBef>
                <a:spcPts val="925"/>
              </a:spcBef>
              <a:spcAft>
                <a:spcPct val="0"/>
              </a:spcAft>
              <a:buClrTx/>
              <a:buSzTx/>
              <a:buFont typeface="Arial" panose="020B0604020202020204" pitchFamily="34" charset="0"/>
              <a:buChar char="•"/>
              <a:defRPr/>
            </a:pPr>
            <a:endParaRPr lang="en-US" sz="1900" noProof="0" dirty="0" smtClean="0">
              <a:solidFill>
                <a:srgbClr val="FF0000"/>
              </a:solidFill>
              <a:sym typeface="+mn-ea"/>
            </a:endParaRPr>
          </a:p>
          <a:p>
            <a:pPr marL="209550" marR="0" lvl="0" indent="-209550" algn="just" defTabSz="843280" rtl="0" eaLnBrk="0" fontAlgn="base" latinLnBrk="0" hangingPunct="0">
              <a:lnSpc>
                <a:spcPct val="90000"/>
              </a:lnSpc>
              <a:spcBef>
                <a:spcPts val="925"/>
              </a:spcBef>
              <a:spcAft>
                <a:spcPct val="0"/>
              </a:spcAft>
              <a:buClrTx/>
              <a:buSzTx/>
              <a:buFont typeface="Arial" panose="020B0604020202020204" pitchFamily="34" charset="0"/>
              <a:buChar char="•"/>
              <a:defRPr/>
            </a:pPr>
            <a:endParaRPr kumimoji="0" lang="en-US" sz="1900" b="0" i="0" u="none" strike="noStrike" kern="1200" cap="none" spc="0" normalizeH="0" baseline="0" dirty="0" smtClean="0">
              <a:ln>
                <a:noFill/>
              </a:ln>
              <a:solidFill>
                <a:srgbClr val="FF0000"/>
              </a:solidFill>
              <a:effectLst/>
              <a:uLnTx/>
              <a:uFillTx/>
              <a:latin typeface="+mn-lt"/>
              <a:ea typeface="+mn-ea"/>
              <a:cs typeface="+mn-cs"/>
              <a:sym typeface="+mn-ea"/>
            </a:endParaRPr>
          </a:p>
          <a:p>
            <a:pPr marL="209550" marR="0" lvl="0" indent="-209550" algn="just" defTabSz="843280" rtl="0" eaLnBrk="0" fontAlgn="base" latinLnBrk="0" hangingPunct="0">
              <a:lnSpc>
                <a:spcPct val="90000"/>
              </a:lnSpc>
              <a:spcBef>
                <a:spcPts val="925"/>
              </a:spcBef>
              <a:spcAft>
                <a:spcPct val="0"/>
              </a:spcAft>
              <a:buClrTx/>
              <a:buSzTx/>
              <a:buFont typeface="Arial" panose="020B0604020202020204" pitchFamily="34" charset="0"/>
              <a:buChar char="•"/>
              <a:defRPr/>
            </a:pPr>
            <a:endParaRPr kumimoji="0" lang="en-US" sz="2200" b="0"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43013" name="Slide Number Placeholder 1"/>
          <p:cNvSpPr txBox="1">
            <a:spLocks noGrp="1"/>
          </p:cNvSpPr>
          <p:nvPr>
            <p:ph type="sldNum" sz="quarter" idx="4"/>
          </p:nvPr>
        </p:nvSpPr>
        <p:spPr>
          <a:xfrm>
            <a:off x="6457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t>6</a:t>
            </a:fld>
            <a:endParaRPr lang="en-US" altLang="en-US" sz="1200" b="1" dirty="0">
              <a:solidFill>
                <a:srgbClr val="FFFFFF"/>
              </a:solidFill>
            </a:endParaRPr>
          </a:p>
        </p:txBody>
      </p:sp>
      <p:pic>
        <p:nvPicPr>
          <p:cNvPr id="43014" name="Picture 10"/>
          <p:cNvPicPr>
            <a:picLocks noChangeAspect="1"/>
          </p:cNvPicPr>
          <p:nvPr/>
        </p:nvPicPr>
        <p:blipFill>
          <a:blip r:embed="rId2"/>
          <a:stretch>
            <a:fillRect/>
          </a:stretch>
        </p:blipFill>
        <p:spPr>
          <a:xfrm>
            <a:off x="158750" y="6143625"/>
            <a:ext cx="565150" cy="438150"/>
          </a:xfrm>
          <a:prstGeom prst="rect">
            <a:avLst/>
          </a:prstGeom>
          <a:noFill/>
          <a:ln w="9525">
            <a:noFill/>
          </a:ln>
        </p:spPr>
      </p:pic>
      <p:cxnSp>
        <p:nvCxnSpPr>
          <p:cNvPr id="12" name="Straight Connector 11"/>
          <p:cNvCxnSpPr/>
          <p:nvPr/>
        </p:nvCxnSpPr>
        <p:spPr>
          <a:xfrm>
            <a:off x="0" y="5334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9"/>
          <p:cNvGrpSpPr/>
          <p:nvPr/>
        </p:nvGrpSpPr>
        <p:grpSpPr>
          <a:xfrm>
            <a:off x="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grpSp>
      <p:sp>
        <p:nvSpPr>
          <p:cNvPr id="41" name="Title 1"/>
          <p:cNvSpPr txBox="1"/>
          <p:nvPr/>
        </p:nvSpPr>
        <p:spPr>
          <a:xfrm>
            <a:off x="393700" y="0"/>
            <a:ext cx="7651750" cy="457200"/>
          </a:xfrm>
          <a:prstGeom prst="rect">
            <a:avLst/>
          </a:prstGeom>
        </p:spPr>
        <p:txBody>
          <a:bodyPr lIns="84406" tIns="42203" rIns="84406" bIns="42203"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2770" b="1" i="0" u="none" strike="noStrike" kern="1200" cap="none" spc="0" normalizeH="0" baseline="0" noProof="0" dirty="0" smtClean="0">
                <a:ln>
                  <a:noFill/>
                </a:ln>
                <a:solidFill>
                  <a:prstClr val="black"/>
                </a:solidFill>
                <a:effectLst/>
                <a:uLnTx/>
                <a:uFillTx/>
                <a:latin typeface="Calibri" panose="020F0502020204030204"/>
                <a:ea typeface="+mj-ea"/>
                <a:cs typeface="+mj-cs"/>
              </a:rPr>
              <a:t>5.0 KEY DECISIONS AND RECOMMENDATIONS</a:t>
            </a:r>
            <a:endParaRPr kumimoji="0" lang="en-US" sz="277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44036" name="Content Placeholder 2"/>
          <p:cNvSpPr>
            <a:spLocks noGrp="1"/>
          </p:cNvSpPr>
          <p:nvPr>
            <p:ph idx="1"/>
          </p:nvPr>
        </p:nvSpPr>
        <p:spPr>
          <a:xfrm>
            <a:off x="152400" y="533400"/>
            <a:ext cx="8839200" cy="5486400"/>
          </a:xfrm>
        </p:spPr>
        <p:txBody>
          <a:bodyPr vert="horz" wrap="square" lIns="91440" tIns="45720" rIns="91440" bIns="45720" anchor="t"/>
          <a:lstStyle/>
          <a:p>
            <a:pPr algn="just" eaLnBrk="1" hangingPunct="1">
              <a:buFont typeface="Wingdings" panose="05000000000000000000" pitchFamily="2" charset="2"/>
              <a:buChar char="q"/>
            </a:pPr>
            <a:r>
              <a:rPr lang="en-US" sz="2200" b="1" noProof="0" dirty="0" smtClean="0">
                <a:ln>
                  <a:noFill/>
                </a:ln>
                <a:solidFill>
                  <a:srgbClr val="292934"/>
                </a:solidFill>
                <a:effectLst/>
                <a:uLnTx/>
                <a:uFillTx/>
                <a:sym typeface="+mn-ea"/>
              </a:rPr>
              <a:t> </a:t>
            </a:r>
            <a:r>
              <a:rPr lang="en-US" sz="2000" b="1" dirty="0" smtClean="0">
                <a:solidFill>
                  <a:srgbClr val="292934"/>
                </a:solidFill>
                <a:sym typeface="+mn-ea"/>
              </a:rPr>
              <a:t>Imperatives </a:t>
            </a:r>
            <a:r>
              <a:rPr lang="en-US" sz="2000" b="1" dirty="0">
                <a:solidFill>
                  <a:srgbClr val="292934"/>
                </a:solidFill>
                <a:sym typeface="+mn-ea"/>
              </a:rPr>
              <a:t>for Restoring Nigeria on the path of Sustainable Economic Growth and </a:t>
            </a:r>
            <a:r>
              <a:rPr lang="en-US" sz="2000" b="1" dirty="0" smtClean="0">
                <a:solidFill>
                  <a:srgbClr val="292934"/>
                </a:solidFill>
                <a:sym typeface="+mn-ea"/>
              </a:rPr>
              <a:t>Development</a:t>
            </a:r>
          </a:p>
          <a:p>
            <a:pPr lvl="0" algn="just"/>
            <a:r>
              <a:rPr lang="en-US" sz="2000" dirty="0"/>
              <a:t>The 36 States and the FCT </a:t>
            </a:r>
            <a:r>
              <a:rPr lang="en-US" sz="2000" dirty="0" smtClean="0"/>
              <a:t>are encouraged </a:t>
            </a:r>
            <a:r>
              <a:rPr lang="en-US" sz="2000" dirty="0"/>
              <a:t>to individually examine its own local peculiarities and fashion out its own sustainable development pathways through effective policies directed at the major drivers of economic development;</a:t>
            </a:r>
          </a:p>
          <a:p>
            <a:pPr lvl="0" algn="just"/>
            <a:r>
              <a:rPr lang="en-US" sz="2000" dirty="0"/>
              <a:t>Both National and Sub-National Governments must invest heavily in </a:t>
            </a:r>
            <a:r>
              <a:rPr lang="en-US" sz="2000" dirty="0" smtClean="0"/>
              <a:t>Human Capital Development </a:t>
            </a:r>
            <a:r>
              <a:rPr lang="en-US" sz="2000" dirty="0"/>
              <a:t>to create highly skilled manpower needed for rapid economic growth and development; and</a:t>
            </a:r>
          </a:p>
          <a:p>
            <a:pPr lvl="0" algn="just"/>
            <a:r>
              <a:rPr lang="en-US" sz="2000" dirty="0"/>
              <a:t>Overreliance on Oil </a:t>
            </a:r>
            <a:r>
              <a:rPr lang="en-US" sz="2000" dirty="0" smtClean="0"/>
              <a:t>&amp; Gas for major sources of revenue should be discontinued and attention focused on diversification of the economy. The </a:t>
            </a:r>
            <a:r>
              <a:rPr lang="en-US" sz="2000" dirty="0"/>
              <a:t>Federal Government must begin to develop other sectors such as Agriculture, Solid Mineral, Physical Infrastructures, Manufacturing, </a:t>
            </a:r>
            <a:r>
              <a:rPr lang="en-US" sz="2000" dirty="0" smtClean="0"/>
              <a:t>Trade </a:t>
            </a:r>
            <a:r>
              <a:rPr lang="en-US" sz="2000" dirty="0"/>
              <a:t>and </a:t>
            </a:r>
            <a:r>
              <a:rPr lang="en-US" sz="2000" dirty="0" smtClean="0"/>
              <a:t>Services </a:t>
            </a:r>
            <a:r>
              <a:rPr lang="en-US" sz="2000" dirty="0"/>
              <a:t>among </a:t>
            </a:r>
            <a:r>
              <a:rPr lang="en-US" sz="2000" dirty="0" smtClean="0"/>
              <a:t>others</a:t>
            </a:r>
            <a:r>
              <a:rPr lang="en-US" sz="2000" dirty="0"/>
              <a:t> </a:t>
            </a:r>
            <a:r>
              <a:rPr lang="en-US" sz="2000" dirty="0" smtClean="0"/>
              <a:t>in order to diversify the economy.</a:t>
            </a:r>
            <a:endParaRPr lang="en-US" sz="2000" b="1" dirty="0" smtClean="0">
              <a:solidFill>
                <a:srgbClr val="292934"/>
              </a:solidFill>
              <a:sym typeface="+mn-ea"/>
            </a:endParaRPr>
          </a:p>
          <a:p>
            <a:pPr algn="just" eaLnBrk="1" hangingPunct="1">
              <a:buFont typeface="Wingdings" panose="05000000000000000000" pitchFamily="2" charset="2"/>
              <a:buChar char="q"/>
            </a:pPr>
            <a:r>
              <a:rPr lang="en-GB" altLang="x-none" sz="2000" b="1" dirty="0" smtClean="0">
                <a:cs typeface="Calibri" panose="020F0502020204030204" pitchFamily="34" charset="0"/>
              </a:rPr>
              <a:t> Status </a:t>
            </a:r>
            <a:r>
              <a:rPr lang="en-GB" altLang="x-none" sz="2000" b="1" dirty="0" smtClean="0">
                <a:cs typeface="Calibri" panose="020F0502020204030204" pitchFamily="34" charset="0"/>
                <a:sym typeface="+mn-ea"/>
              </a:rPr>
              <a:t>Report </a:t>
            </a:r>
            <a:r>
              <a:rPr lang="en-GB" altLang="x-none" sz="2000" b="1" dirty="0">
                <a:cs typeface="Calibri" panose="020F0502020204030204" pitchFamily="34" charset="0"/>
                <a:sym typeface="+mn-ea"/>
              </a:rPr>
              <a:t>on the </a:t>
            </a:r>
            <a:r>
              <a:rPr lang="en-US" altLang="en-GB" sz="2000" b="1" dirty="0">
                <a:cs typeface="Calibri" panose="020F0502020204030204" pitchFamily="34" charset="0"/>
                <a:sym typeface="+mn-ea"/>
              </a:rPr>
              <a:t>I</a:t>
            </a:r>
            <a:r>
              <a:rPr lang="en-GB" altLang="x-none" sz="2000" b="1" dirty="0">
                <a:cs typeface="Calibri" panose="020F0502020204030204" pitchFamily="34" charset="0"/>
                <a:sym typeface="+mn-ea"/>
              </a:rPr>
              <a:t>mplementation of key Resolutions of the</a:t>
            </a:r>
            <a:r>
              <a:rPr lang="en-US" altLang="en-GB" sz="2000" b="1" dirty="0">
                <a:cs typeface="Calibri" panose="020F0502020204030204" pitchFamily="34" charset="0"/>
                <a:sym typeface="+mn-ea"/>
              </a:rPr>
              <a:t> </a:t>
            </a:r>
            <a:r>
              <a:rPr lang="en-US" altLang="en-GB" sz="2000" b="1" dirty="0" smtClean="0">
                <a:cs typeface="Calibri" panose="020F0502020204030204" pitchFamily="34" charset="0"/>
                <a:sym typeface="+mn-ea"/>
              </a:rPr>
              <a:t>21</a:t>
            </a:r>
            <a:r>
              <a:rPr lang="en-US" altLang="en-GB" sz="2000" b="1" baseline="30000" dirty="0" smtClean="0">
                <a:cs typeface="Calibri" panose="020F0502020204030204" pitchFamily="34" charset="0"/>
                <a:sym typeface="+mn-ea"/>
              </a:rPr>
              <a:t>st</a:t>
            </a:r>
            <a:r>
              <a:rPr lang="en-GB" altLang="x-none" sz="2000" b="1" dirty="0" smtClean="0">
                <a:cs typeface="Calibri" panose="020F0502020204030204" pitchFamily="34" charset="0"/>
                <a:sym typeface="+mn-ea"/>
              </a:rPr>
              <a:t> </a:t>
            </a:r>
            <a:r>
              <a:rPr lang="en-US" altLang="en-GB" sz="2000" b="1" dirty="0">
                <a:cs typeface="Calibri" panose="020F0502020204030204" pitchFamily="34" charset="0"/>
                <a:sym typeface="+mn-ea"/>
              </a:rPr>
              <a:t>Edition of the </a:t>
            </a:r>
            <a:r>
              <a:rPr lang="en-GB" altLang="x-none" sz="2000" b="1" dirty="0">
                <a:cs typeface="Calibri" panose="020F0502020204030204" pitchFamily="34" charset="0"/>
                <a:sym typeface="+mn-ea"/>
              </a:rPr>
              <a:t>JPB/NCDP Meeting</a:t>
            </a:r>
            <a:r>
              <a:rPr lang="en-US" altLang="en-GB" sz="2000" b="1" dirty="0">
                <a:cs typeface="Calibri" panose="020F0502020204030204" pitchFamily="34" charset="0"/>
                <a:sym typeface="+mn-ea"/>
              </a:rPr>
              <a:t>s</a:t>
            </a:r>
            <a:endParaRPr lang="en-GB" altLang="x-none" sz="2000" b="1" dirty="0"/>
          </a:p>
          <a:p>
            <a:pPr algn="just" eaLnBrk="1" hangingPunct="1">
              <a:buFont typeface="Arial" panose="020B0604020202020204" pitchFamily="34" charset="0"/>
              <a:buChar char="•"/>
            </a:pPr>
            <a:r>
              <a:rPr lang="en-US" altLang="en-GB" sz="2000" dirty="0" smtClean="0">
                <a:cs typeface="Calibri" panose="020F0502020204030204" pitchFamily="34" charset="0"/>
                <a:sym typeface="+mn-ea"/>
              </a:rPr>
              <a:t>The FMBEP should </a:t>
            </a:r>
            <a:r>
              <a:rPr lang="en-US" altLang="en-GB" sz="2000" dirty="0" smtClean="0">
                <a:cs typeface="Calibri" panose="020F0502020204030204" pitchFamily="34" charset="0"/>
                <a:sym typeface="+mn-ea"/>
              </a:rPr>
              <a:t>collaborate with</a:t>
            </a:r>
            <a:r>
              <a:rPr lang="en-US" altLang="en-GB" sz="2000" dirty="0" smtClean="0">
                <a:cs typeface="Calibri" panose="020F0502020204030204" pitchFamily="34" charset="0"/>
                <a:sym typeface="+mn-ea"/>
              </a:rPr>
              <a:t> </a:t>
            </a:r>
            <a:r>
              <a:rPr lang="en-US" altLang="en-GB" sz="2000" dirty="0" smtClean="0">
                <a:cs typeface="Calibri" panose="020F0502020204030204" pitchFamily="34" charset="0"/>
                <a:sym typeface="+mn-ea"/>
              </a:rPr>
              <a:t>the States in the process of designing the template for harvesting the status of implementation of the JPB/NCDP factoring the peculiarities of each state. </a:t>
            </a:r>
            <a:endParaRPr lang="en-GB" altLang="x-none" sz="2000" b="1" dirty="0">
              <a:solidFill>
                <a:schemeClr val="tx1"/>
              </a:solidFill>
              <a:ea typeface="Calibri" panose="020F0502020204030204" pitchFamily="34" charset="0"/>
              <a:cs typeface="Calibri" panose="020F0502020204030204" pitchFamily="34" charset="0"/>
            </a:endParaRPr>
          </a:p>
        </p:txBody>
      </p:sp>
      <p:sp>
        <p:nvSpPr>
          <p:cNvPr id="44037" name="Slide Number Placeholder 1"/>
          <p:cNvSpPr txBox="1">
            <a:spLocks noGrp="1"/>
          </p:cNvSpPr>
          <p:nvPr>
            <p:ph type="sldNum" sz="quarter" idx="4"/>
          </p:nvPr>
        </p:nvSpPr>
        <p:spPr>
          <a:xfrm>
            <a:off x="6457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t>7</a:t>
            </a:fld>
            <a:endParaRPr lang="en-US" altLang="en-US" sz="1200" b="1" dirty="0">
              <a:solidFill>
                <a:srgbClr val="FFFFFF"/>
              </a:solidFill>
            </a:endParaRPr>
          </a:p>
        </p:txBody>
      </p:sp>
      <p:pic>
        <p:nvPicPr>
          <p:cNvPr id="44038" name="Picture 10"/>
          <p:cNvPicPr>
            <a:picLocks noChangeAspect="1"/>
          </p:cNvPicPr>
          <p:nvPr/>
        </p:nvPicPr>
        <p:blipFill>
          <a:blip r:embed="rId2"/>
          <a:stretch>
            <a:fillRect/>
          </a:stretch>
        </p:blipFill>
        <p:spPr>
          <a:xfrm>
            <a:off x="158750" y="6143625"/>
            <a:ext cx="565150" cy="438150"/>
          </a:xfrm>
          <a:prstGeom prst="rect">
            <a:avLst/>
          </a:prstGeom>
          <a:noFill/>
          <a:ln w="9525">
            <a:noFill/>
          </a:ln>
        </p:spPr>
      </p:pic>
      <p:cxnSp>
        <p:nvCxnSpPr>
          <p:cNvPr id="12" name="Straight Connector 11"/>
          <p:cNvCxnSpPr/>
          <p:nvPr/>
        </p:nvCxnSpPr>
        <p:spPr>
          <a:xfrm>
            <a:off x="0" y="4572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9"/>
          <p:cNvGrpSpPr/>
          <p:nvPr/>
        </p:nvGrpSpPr>
        <p:grpSpPr>
          <a:xfrm>
            <a:off x="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grpSp>
      <p:sp>
        <p:nvSpPr>
          <p:cNvPr id="41" name="Title 1"/>
          <p:cNvSpPr txBox="1"/>
          <p:nvPr/>
        </p:nvSpPr>
        <p:spPr>
          <a:xfrm>
            <a:off x="393700" y="76200"/>
            <a:ext cx="7651750" cy="457200"/>
          </a:xfrm>
          <a:prstGeom prst="rect">
            <a:avLst/>
          </a:prstGeom>
        </p:spPr>
        <p:txBody>
          <a:bodyPr lIns="84406" tIns="42203" rIns="84406" bIns="42203"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2770" b="1" i="0" u="none" strike="noStrike" kern="1200" cap="none" spc="0" normalizeH="0" baseline="0" noProof="0" dirty="0" smtClean="0">
                <a:ln>
                  <a:noFill/>
                </a:ln>
                <a:solidFill>
                  <a:prstClr val="black"/>
                </a:solidFill>
                <a:effectLst/>
                <a:uLnTx/>
                <a:uFillTx/>
                <a:latin typeface="Calibri" panose="020F0502020204030204"/>
                <a:ea typeface="+mj-ea"/>
                <a:cs typeface="+mj-cs"/>
              </a:rPr>
              <a:t>5.0 KEY DECISIONS AND RECOMMENDATIONS [CONT’D] </a:t>
            </a:r>
            <a:endParaRPr kumimoji="0" lang="en-US" sz="277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45060" name="Content Placeholder 2"/>
          <p:cNvSpPr>
            <a:spLocks noGrp="1"/>
          </p:cNvSpPr>
          <p:nvPr>
            <p:ph idx="1"/>
          </p:nvPr>
        </p:nvSpPr>
        <p:spPr>
          <a:xfrm>
            <a:off x="152400" y="685801"/>
            <a:ext cx="8839200" cy="5457824"/>
          </a:xfrm>
        </p:spPr>
        <p:txBody>
          <a:bodyPr vert="horz" wrap="square" lIns="91440" tIns="45720" rIns="91440" bIns="45720" anchor="t"/>
          <a:lstStyle/>
          <a:p>
            <a:pPr marL="342900" lvl="1" indent="-342900" algn="just" eaLnBrk="1" hangingPunct="1">
              <a:spcBef>
                <a:spcPts val="925"/>
              </a:spcBef>
              <a:buFont typeface="Wingdings" panose="05000000000000000000" charset="0"/>
              <a:buChar char="q"/>
            </a:pPr>
            <a:r>
              <a:rPr lang="en-US" sz="1800" b="1" dirty="0" smtClean="0">
                <a:ea typeface="Calibri" panose="020F0502020204030204" pitchFamily="34" charset="0"/>
              </a:rPr>
              <a:t>Energy </a:t>
            </a:r>
            <a:r>
              <a:rPr lang="en-US" sz="1800" b="1" dirty="0">
                <a:ea typeface="Calibri" panose="020F0502020204030204" pitchFamily="34" charset="0"/>
              </a:rPr>
              <a:t>Sufficiency for Sustainable Economic Development: Options for </a:t>
            </a:r>
            <a:r>
              <a:rPr lang="en-US" sz="1800" b="1" dirty="0" smtClean="0">
                <a:ea typeface="Calibri" panose="020F0502020204030204" pitchFamily="34" charset="0"/>
              </a:rPr>
              <a:t>Nigeria</a:t>
            </a:r>
            <a:r>
              <a:rPr lang="en-US" sz="1800" b="1" dirty="0" smtClean="0">
                <a:ea typeface="Calibri" panose="020F0502020204030204" pitchFamily="34" charset="0"/>
                <a:sym typeface="+mn-ea"/>
              </a:rPr>
              <a:t> </a:t>
            </a:r>
            <a:endParaRPr sz="1800" b="1" dirty="0" smtClean="0"/>
          </a:p>
          <a:p>
            <a:pPr algn="just"/>
            <a:r>
              <a:rPr lang="en-US" sz="1800" dirty="0" smtClean="0"/>
              <a:t>Government at all levels </a:t>
            </a:r>
            <a:r>
              <a:rPr lang="en-US" sz="1800" dirty="0"/>
              <a:t>should promote </a:t>
            </a:r>
            <a:r>
              <a:rPr lang="en-US" sz="1800" dirty="0" smtClean="0"/>
              <a:t>the migration </a:t>
            </a:r>
            <a:r>
              <a:rPr lang="en-US" sz="1800" dirty="0"/>
              <a:t>of Heavy-Duty Industries/Transport system </a:t>
            </a:r>
            <a:r>
              <a:rPr lang="en-US" sz="1800" dirty="0" smtClean="0"/>
              <a:t>from fossil fuel to </a:t>
            </a:r>
            <a:r>
              <a:rPr lang="en-US" sz="1800" dirty="0"/>
              <a:t>Gas Infrastructure;</a:t>
            </a:r>
          </a:p>
          <a:p>
            <a:pPr algn="just"/>
            <a:r>
              <a:rPr lang="en-US" sz="1800" dirty="0" smtClean="0"/>
              <a:t>Given the new Electricity Act that empowers States and individuals to participate in all components of the energy sector, States </a:t>
            </a:r>
            <a:r>
              <a:rPr lang="en-US" sz="1800" dirty="0" smtClean="0"/>
              <a:t>Governments should </a:t>
            </a:r>
            <a:r>
              <a:rPr lang="en-US" sz="1800" dirty="0" smtClean="0"/>
              <a:t>carry-out </a:t>
            </a:r>
            <a:r>
              <a:rPr lang="en-US" sz="1800" dirty="0" smtClean="0"/>
              <a:t>energy audit </a:t>
            </a:r>
            <a:r>
              <a:rPr lang="en-US" sz="1800" dirty="0"/>
              <a:t>to determine Energy needs/demand and explore areas for collaboration with the private sector </a:t>
            </a:r>
            <a:r>
              <a:rPr lang="en-US" sz="1800" dirty="0" smtClean="0"/>
              <a:t>based on their comparative advantage;</a:t>
            </a:r>
            <a:endParaRPr lang="en-US" sz="1800" dirty="0"/>
          </a:p>
          <a:p>
            <a:pPr algn="just"/>
            <a:r>
              <a:rPr lang="en-US" sz="1800" dirty="0" smtClean="0"/>
              <a:t>States </a:t>
            </a:r>
            <a:r>
              <a:rPr lang="en-US" sz="1800" dirty="0"/>
              <a:t>should develop small hydro power </a:t>
            </a:r>
            <a:r>
              <a:rPr lang="en-US" sz="1800" dirty="0" smtClean="0"/>
              <a:t>plants </a:t>
            </a:r>
            <a:r>
              <a:rPr lang="en-US" sz="1800" dirty="0" smtClean="0"/>
              <a:t>(</a:t>
            </a:r>
            <a:r>
              <a:rPr lang="en-US" sz="1800" dirty="0" smtClean="0"/>
              <a:t>on or off-</a:t>
            </a:r>
            <a:r>
              <a:rPr lang="en-US" sz="1800" dirty="0" smtClean="0"/>
              <a:t>grid</a:t>
            </a:r>
            <a:r>
              <a:rPr lang="en-US" sz="1800" dirty="0"/>
              <a:t>) and solar for communities and MSMEs</a:t>
            </a:r>
          </a:p>
          <a:p>
            <a:pPr algn="just"/>
            <a:r>
              <a:rPr lang="en-US" sz="1800" dirty="0"/>
              <a:t>The three tiers of Government should institute initiatives for promotion of attitudinal change regarding energy use, </a:t>
            </a:r>
            <a:r>
              <a:rPr lang="en-US" sz="1800" dirty="0" err="1" smtClean="0"/>
              <a:t>wast</a:t>
            </a:r>
            <a:r>
              <a:rPr lang="en-US" sz="1800" smtClean="0"/>
              <a:t> ages </a:t>
            </a:r>
            <a:r>
              <a:rPr lang="en-US" sz="1800" dirty="0"/>
              <a:t>and theft.</a:t>
            </a:r>
          </a:p>
          <a:p>
            <a:pPr algn="just"/>
            <a:r>
              <a:rPr lang="en-US" sz="1800" dirty="0"/>
              <a:t>Government should promote Research &amp; Development, Local Content, New Energy (Hydrogen, Biofuels) Prototype Investments for energy sufficiency, </a:t>
            </a:r>
            <a:endParaRPr lang="en-GB" altLang="x-none" sz="1800" dirty="0" smtClean="0">
              <a:ea typeface="Calibri" panose="020F0502020204030204" pitchFamily="34" charset="0"/>
            </a:endParaRPr>
          </a:p>
          <a:p>
            <a:pPr algn="just">
              <a:buFont typeface="Wingdings" panose="05000000000000000000" pitchFamily="2" charset="2"/>
              <a:buChar char="q"/>
              <a:defRPr/>
            </a:pPr>
            <a:r>
              <a:rPr lang="en-US" sz="1800" b="1" dirty="0" smtClean="0">
                <a:ea typeface="Calibri" panose="020F0502020204030204" pitchFamily="34" charset="0"/>
                <a:sym typeface="+mn-ea"/>
              </a:rPr>
              <a:t> </a:t>
            </a:r>
            <a:r>
              <a:rPr lang="en-US" sz="1800" b="1" dirty="0" smtClean="0">
                <a:ea typeface="Calibri" panose="020F0502020204030204" pitchFamily="34" charset="0"/>
              </a:rPr>
              <a:t>Alternative </a:t>
            </a:r>
            <a:r>
              <a:rPr lang="en-US" sz="1800" b="1" dirty="0">
                <a:ea typeface="Calibri" panose="020F0502020204030204" pitchFamily="34" charset="0"/>
              </a:rPr>
              <a:t>Energy Revolution for Industrialization and Economic </a:t>
            </a:r>
            <a:r>
              <a:rPr lang="en-US" sz="1800" b="1" dirty="0" smtClean="0">
                <a:ea typeface="Calibri" panose="020F0502020204030204" pitchFamily="34" charset="0"/>
              </a:rPr>
              <a:t>Prosperity</a:t>
            </a:r>
            <a:endParaRPr kumimoji="0" lang="en-US" sz="1800" b="1" i="0" u="none" strike="noStrike" kern="1200" cap="none" spc="0" normalizeH="0" baseline="0" noProof="0" dirty="0" smtClean="0">
              <a:ln>
                <a:noFill/>
              </a:ln>
              <a:solidFill>
                <a:schemeClr val="tx1"/>
              </a:solidFill>
              <a:effectLst/>
              <a:uLnTx/>
              <a:uFillTx/>
              <a:cs typeface="Arial" panose="020B0604020202020204" pitchFamily="34" charset="0"/>
            </a:endParaRPr>
          </a:p>
          <a:p>
            <a:pPr algn="just"/>
            <a:r>
              <a:rPr lang="en-US" sz="1800" dirty="0"/>
              <a:t>Government should promote the establishment of Community foundations as a vehicle for investment in micro power grid </a:t>
            </a:r>
            <a:r>
              <a:rPr lang="en-US" sz="1800" dirty="0" smtClean="0"/>
              <a:t>projects and other infrastructures; </a:t>
            </a:r>
            <a:r>
              <a:rPr lang="en-US" sz="1800" dirty="0" smtClean="0"/>
              <a:t>and</a:t>
            </a:r>
            <a:endParaRPr lang="en-US" sz="1800" dirty="0"/>
          </a:p>
          <a:p>
            <a:pPr algn="just"/>
            <a:r>
              <a:rPr lang="en-US" sz="1800" dirty="0"/>
              <a:t>Tertiary </a:t>
            </a:r>
            <a:r>
              <a:rPr lang="en-US" sz="1800" dirty="0" smtClean="0"/>
              <a:t>Institutions </a:t>
            </a:r>
            <a:r>
              <a:rPr lang="en-US" sz="1800" dirty="0"/>
              <a:t>should pioneer micro renewable energy projects to cater for the institution and nearby </a:t>
            </a:r>
            <a:r>
              <a:rPr lang="en-US" sz="1800" dirty="0" smtClean="0"/>
              <a:t>communities.</a:t>
            </a:r>
            <a:endParaRPr lang="en-US" altLang="en-GB" sz="1800" dirty="0">
              <a:cs typeface="+mn-lt"/>
              <a:sym typeface="+mn-ea"/>
            </a:endParaRPr>
          </a:p>
          <a:p>
            <a:pPr algn="just">
              <a:lnSpc>
                <a:spcPct val="100000"/>
              </a:lnSpc>
              <a:buFont typeface="Arial" panose="020B0604020202020204" pitchFamily="34" charset="0"/>
              <a:buChar char="•"/>
            </a:pPr>
            <a:endParaRPr lang="en-US" altLang="en-GB" sz="2000" dirty="0" smtClean="0">
              <a:solidFill>
                <a:schemeClr val="tx1"/>
              </a:solidFill>
              <a:cs typeface="+mn-lt"/>
              <a:sym typeface="+mn-ea"/>
            </a:endParaRPr>
          </a:p>
          <a:p>
            <a:pPr algn="just">
              <a:lnSpc>
                <a:spcPct val="100000"/>
              </a:lnSpc>
              <a:buFont typeface="Arial" panose="020B0604020202020204" pitchFamily="34" charset="0"/>
              <a:buChar char="•"/>
            </a:pPr>
            <a:endParaRPr lang="en-US" altLang="en-GB" sz="2000" dirty="0" smtClean="0">
              <a:cs typeface="+mn-lt"/>
              <a:sym typeface="+mn-ea"/>
            </a:endParaRPr>
          </a:p>
          <a:p>
            <a:pPr algn="just">
              <a:lnSpc>
                <a:spcPct val="100000"/>
              </a:lnSpc>
              <a:buFont typeface="Arial" panose="020B0604020202020204" pitchFamily="34" charset="0"/>
              <a:buChar char="•"/>
            </a:pPr>
            <a:endParaRPr lang="en-US" altLang="en-GB" sz="2000" dirty="0" smtClean="0">
              <a:solidFill>
                <a:schemeClr val="tx1"/>
              </a:solidFill>
              <a:cs typeface="+mn-lt"/>
              <a:sym typeface="+mn-ea"/>
            </a:endParaRPr>
          </a:p>
          <a:p>
            <a:pPr algn="just">
              <a:lnSpc>
                <a:spcPct val="100000"/>
              </a:lnSpc>
              <a:buFont typeface="Arial" panose="020B0604020202020204" pitchFamily="34" charset="0"/>
              <a:buChar char="•"/>
            </a:pPr>
            <a:endParaRPr lang="en-US" altLang="en-GB" sz="2000" dirty="0" smtClean="0">
              <a:cs typeface="+mn-lt"/>
              <a:sym typeface="+mn-ea"/>
            </a:endParaRPr>
          </a:p>
          <a:p>
            <a:pPr algn="just">
              <a:lnSpc>
                <a:spcPct val="100000"/>
              </a:lnSpc>
              <a:buFont typeface="Arial" panose="020B0604020202020204" pitchFamily="34" charset="0"/>
              <a:buChar char="•"/>
            </a:pPr>
            <a:endParaRPr lang="en-US" altLang="en-GB" sz="2000" dirty="0">
              <a:solidFill>
                <a:schemeClr val="tx1"/>
              </a:solidFill>
              <a:cs typeface="+mn-lt"/>
              <a:sym typeface="+mn-ea"/>
            </a:endParaRPr>
          </a:p>
        </p:txBody>
      </p:sp>
      <p:sp>
        <p:nvSpPr>
          <p:cNvPr id="45061" name="Slide Number Placeholder 1"/>
          <p:cNvSpPr txBox="1">
            <a:spLocks noGrp="1"/>
          </p:cNvSpPr>
          <p:nvPr>
            <p:ph type="sldNum" sz="quarter" idx="4"/>
          </p:nvPr>
        </p:nvSpPr>
        <p:spPr>
          <a:xfrm>
            <a:off x="6457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t>8</a:t>
            </a:fld>
            <a:endParaRPr lang="en-US" altLang="en-US" sz="1200" b="1" dirty="0">
              <a:solidFill>
                <a:srgbClr val="FFFFFF"/>
              </a:solidFill>
            </a:endParaRPr>
          </a:p>
        </p:txBody>
      </p:sp>
      <p:pic>
        <p:nvPicPr>
          <p:cNvPr id="45062" name="Picture 10"/>
          <p:cNvPicPr>
            <a:picLocks noChangeAspect="1"/>
          </p:cNvPicPr>
          <p:nvPr/>
        </p:nvPicPr>
        <p:blipFill>
          <a:blip r:embed="rId3"/>
          <a:stretch>
            <a:fillRect/>
          </a:stretch>
        </p:blipFill>
        <p:spPr>
          <a:xfrm>
            <a:off x="158750" y="6143625"/>
            <a:ext cx="565150" cy="438150"/>
          </a:xfrm>
          <a:prstGeom prst="rect">
            <a:avLst/>
          </a:prstGeom>
          <a:noFill/>
          <a:ln w="9525">
            <a:noFill/>
          </a:ln>
        </p:spPr>
      </p:pic>
      <p:cxnSp>
        <p:nvCxnSpPr>
          <p:cNvPr id="12" name="Straight Connector 11"/>
          <p:cNvCxnSpPr/>
          <p:nvPr/>
        </p:nvCxnSpPr>
        <p:spPr>
          <a:xfrm>
            <a:off x="0" y="5334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9"/>
          <p:cNvGrpSpPr/>
          <p:nvPr/>
        </p:nvGrpSpPr>
        <p:grpSpPr>
          <a:xfrm>
            <a:off x="0" y="6419850"/>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grpSp>
      <p:sp>
        <p:nvSpPr>
          <p:cNvPr id="47107" name="Content Placeholder 2"/>
          <p:cNvSpPr>
            <a:spLocks noGrp="1"/>
          </p:cNvSpPr>
          <p:nvPr>
            <p:ph idx="1"/>
          </p:nvPr>
        </p:nvSpPr>
        <p:spPr>
          <a:xfrm>
            <a:off x="628650" y="1219200"/>
            <a:ext cx="7886700" cy="4957763"/>
          </a:xfrm>
        </p:spPr>
        <p:txBody>
          <a:bodyPr vert="horz" wrap="square" lIns="91440" tIns="45720" rIns="91440" bIns="45720" anchor="t"/>
          <a:lstStyle/>
          <a:p>
            <a:endParaRPr lang="en-US" altLang="en-US" dirty="0"/>
          </a:p>
          <a:p>
            <a:endParaRPr lang="en-US" altLang="en-US" dirty="0"/>
          </a:p>
        </p:txBody>
      </p:sp>
      <p:sp>
        <p:nvSpPr>
          <p:cNvPr id="47108" name="Slide Number Placeholder 1"/>
          <p:cNvSpPr txBox="1">
            <a:spLocks noGrp="1"/>
          </p:cNvSpPr>
          <p:nvPr>
            <p:ph type="sldNum" sz="quarter" idx="4"/>
          </p:nvPr>
        </p:nvSpPr>
        <p:spPr>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100" dirty="0">
                <a:solidFill>
                  <a:srgbClr val="898989"/>
                </a:solidFill>
              </a:rPr>
              <a:t>9</a:t>
            </a:fld>
            <a:endParaRPr lang="en-US" altLang="en-US" sz="1100" dirty="0">
              <a:solidFill>
                <a:srgbClr val="898989"/>
              </a:solidFill>
            </a:endParaRPr>
          </a:p>
        </p:txBody>
      </p:sp>
      <p:pic>
        <p:nvPicPr>
          <p:cNvPr id="47109" name="Picture 10"/>
          <p:cNvPicPr>
            <a:picLocks noChangeAspect="1"/>
          </p:cNvPicPr>
          <p:nvPr/>
        </p:nvPicPr>
        <p:blipFill>
          <a:blip r:embed="rId3"/>
          <a:stretch>
            <a:fillRect/>
          </a:stretch>
        </p:blipFill>
        <p:spPr>
          <a:xfrm>
            <a:off x="158750" y="6143625"/>
            <a:ext cx="565150" cy="438150"/>
          </a:xfrm>
          <a:prstGeom prst="rect">
            <a:avLst/>
          </a:prstGeom>
          <a:noFill/>
          <a:ln w="9525">
            <a:noFill/>
          </a:ln>
        </p:spPr>
      </p:pic>
      <p:cxnSp>
        <p:nvCxnSpPr>
          <p:cNvPr id="12" name="Straight Connector 11"/>
          <p:cNvCxnSpPr/>
          <p:nvPr/>
        </p:nvCxnSpPr>
        <p:spPr>
          <a:xfrm>
            <a:off x="0" y="762000"/>
            <a:ext cx="8077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7111" name="Content Placeholder 3"/>
          <p:cNvSpPr txBox="1"/>
          <p:nvPr/>
        </p:nvSpPr>
        <p:spPr>
          <a:xfrm>
            <a:off x="457200" y="1600200"/>
            <a:ext cx="8229600" cy="4530725"/>
          </a:xfrm>
          <a:prstGeom prst="rect">
            <a:avLst/>
          </a:prstGeom>
          <a:noFill/>
          <a:ln w="9525">
            <a:noFill/>
          </a:ln>
        </p:spPr>
        <p:txBody>
          <a:bodyPr/>
          <a:lstStyle/>
          <a:p>
            <a:pPr marL="209550" indent="-209550" algn="ctr" defTabSz="843280" eaLnBrk="1" hangingPunct="1">
              <a:lnSpc>
                <a:spcPct val="90000"/>
              </a:lnSpc>
              <a:spcBef>
                <a:spcPts val="925"/>
              </a:spcBef>
              <a:buFont typeface="Wingdings" panose="05000000000000000000" pitchFamily="2" charset="2"/>
            </a:pPr>
            <a:r>
              <a:rPr lang="en-US" altLang="en-US" sz="4800" b="1" dirty="0">
                <a:latin typeface="Calibri" panose="020F0502020204030204" pitchFamily="34" charset="0"/>
              </a:rPr>
              <a:t>Thank  You</a:t>
            </a:r>
          </a:p>
        </p:txBody>
      </p:sp>
      <p:pic>
        <p:nvPicPr>
          <p:cNvPr id="47112" name="Picture 4" descr="NGRA1001"/>
          <p:cNvPicPr>
            <a:picLocks noChangeAspect="1"/>
          </p:cNvPicPr>
          <p:nvPr/>
        </p:nvPicPr>
        <p:blipFill>
          <a:blip r:embed="rId3"/>
          <a:stretch>
            <a:fillRect/>
          </a:stretch>
        </p:blipFill>
        <p:spPr>
          <a:xfrm>
            <a:off x="1676400" y="2286000"/>
            <a:ext cx="5943600" cy="2749550"/>
          </a:xfrm>
          <a:prstGeom prst="rect">
            <a:avLst/>
          </a:prstGeom>
          <a:noFill/>
          <a:ln w="9525">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1487</Words>
  <Application>Microsoft Office PowerPoint</Application>
  <PresentationFormat>On-screen Show (4:3)</PresentationFormat>
  <Paragraphs>75</Paragraphs>
  <Slides>9</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9</vt:i4>
      </vt:variant>
    </vt:vector>
  </HeadingPairs>
  <TitlesOfParts>
    <vt:vector size="19" baseType="lpstr">
      <vt:lpstr>MS PGothic</vt:lpstr>
      <vt:lpstr>Arial</vt:lpstr>
      <vt:lpstr>Calibri</vt:lpstr>
      <vt:lpstr>Calibri Light</vt:lpstr>
      <vt:lpstr>Garamond</vt:lpstr>
      <vt:lpstr>Times New Roman</vt:lpstr>
      <vt:lpstr>Wingdings</vt:lpstr>
      <vt:lpstr>Office Theme</vt:lpstr>
      <vt:lpstr>2_Office Theme</vt:lpstr>
      <vt:lpstr>3_Office Theme</vt:lpstr>
      <vt:lpstr>RECAP OF DAY ONE PROCEEDINGS OF 2023 (22ND EDITION) OF THE JOINT PLANNING BOARD [JPB]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Nigerian Ministry of Finance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SESSION ON 2008 FISCAL STRATEGY</dc:title>
  <dc:creator>Michael Hugman</dc:creator>
  <cp:lastModifiedBy>Charles Jeminiwa</cp:lastModifiedBy>
  <cp:revision>1833</cp:revision>
  <cp:lastPrinted>2021-08-04T08:18:00Z</cp:lastPrinted>
  <dcterms:created xsi:type="dcterms:W3CDTF">2007-08-31T13:34:00Z</dcterms:created>
  <dcterms:modified xsi:type="dcterms:W3CDTF">2023-09-13T08:55:06Z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1033-11.2.0.10223</vt:lpwstr>
  </property>
</Properties>
</file>